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2" r:id="rId1"/>
    <p:sldMasterId id="2147483683" r:id="rId2"/>
  </p:sldMasterIdLst>
  <p:notesMasterIdLst>
    <p:notesMasterId r:id="rId14"/>
  </p:notesMasterIdLst>
  <p:sldIdLst>
    <p:sldId id="256" r:id="rId3"/>
    <p:sldId id="314" r:id="rId4"/>
    <p:sldId id="322" r:id="rId5"/>
    <p:sldId id="316" r:id="rId6"/>
    <p:sldId id="317" r:id="rId7"/>
    <p:sldId id="315" r:id="rId8"/>
    <p:sldId id="319" r:id="rId9"/>
    <p:sldId id="323" r:id="rId10"/>
    <p:sldId id="321" r:id="rId11"/>
    <p:sldId id="324" r:id="rId12"/>
    <p:sldId id="313" r:id="rId13"/>
  </p:sldIdLst>
  <p:sldSz cx="9144000" cy="5143500" type="screen16x9"/>
  <p:notesSz cx="6858000" cy="9144000"/>
  <p:embeddedFontLst>
    <p:embeddedFont>
      <p:font typeface="Fira Sans Extra Condensed" panose="020B0604020202020204" charset="0"/>
      <p:regular r:id="rId15"/>
      <p:bold r:id="rId16"/>
      <p:italic r:id="rId17"/>
      <p:boldItalic r:id="rId18"/>
    </p:embeddedFont>
    <p:embeddedFont>
      <p:font typeface="Permanent Marker" panose="020B0604020202020204" charset="0"/>
      <p:regular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  <p:embeddedFont>
      <p:font typeface="Proxima Nova Semibold" panose="020B0604020202020204" charset="0"/>
      <p:regular r:id="rId24"/>
      <p:bold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FCE0B9-48A6-4949-B489-2905FD24957D}">
  <a:tblStyle styleId="{EEFCE0B9-48A6-4949-B489-2905FD2495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946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1" name="Google Shape;18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2" name="Google Shape;18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9" name="Google Shape;20869;g823c6e0f6d_3_15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0" name="Google Shape;20870;g823c6e0f6d_3_15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4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451413" y="-117218"/>
            <a:ext cx="8212042" cy="4689479"/>
            <a:chOff x="451413" y="-117218"/>
            <a:chExt cx="8212042" cy="4689479"/>
          </a:xfrm>
        </p:grpSpPr>
        <p:sp>
          <p:nvSpPr>
            <p:cNvPr id="10" name="Google Shape;10;p2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8239880" y="608369"/>
              <a:ext cx="257831" cy="241489"/>
            </a:xfrm>
            <a:custGeom>
              <a:avLst/>
              <a:gdLst/>
              <a:ahLst/>
              <a:cxnLst/>
              <a:rect l="l" t="t" r="r" b="b"/>
              <a:pathLst>
                <a:path w="11296" h="10580" extrusionOk="0">
                  <a:moveTo>
                    <a:pt x="8237" y="1"/>
                  </a:moveTo>
                  <a:cubicBezTo>
                    <a:pt x="8081" y="1"/>
                    <a:pt x="7917" y="41"/>
                    <a:pt x="7789" y="106"/>
                  </a:cubicBezTo>
                  <a:cubicBezTo>
                    <a:pt x="6737" y="807"/>
                    <a:pt x="5947" y="2561"/>
                    <a:pt x="5334" y="3788"/>
                  </a:cubicBezTo>
                  <a:cubicBezTo>
                    <a:pt x="4281" y="3262"/>
                    <a:pt x="3229" y="2648"/>
                    <a:pt x="2265" y="2035"/>
                  </a:cubicBezTo>
                  <a:cubicBezTo>
                    <a:pt x="2074" y="1926"/>
                    <a:pt x="1883" y="1878"/>
                    <a:pt x="1702" y="1878"/>
                  </a:cubicBezTo>
                  <a:cubicBezTo>
                    <a:pt x="715" y="1878"/>
                    <a:pt x="1" y="3284"/>
                    <a:pt x="1037" y="3876"/>
                  </a:cubicBezTo>
                  <a:cubicBezTo>
                    <a:pt x="2177" y="4577"/>
                    <a:pt x="3142" y="5103"/>
                    <a:pt x="4194" y="5630"/>
                  </a:cubicBezTo>
                  <a:cubicBezTo>
                    <a:pt x="3580" y="6769"/>
                    <a:pt x="2966" y="7822"/>
                    <a:pt x="2265" y="8874"/>
                  </a:cubicBezTo>
                  <a:cubicBezTo>
                    <a:pt x="1821" y="9635"/>
                    <a:pt x="2570" y="10579"/>
                    <a:pt x="3316" y="10579"/>
                  </a:cubicBezTo>
                  <a:cubicBezTo>
                    <a:pt x="3602" y="10579"/>
                    <a:pt x="3888" y="10441"/>
                    <a:pt x="4106" y="10101"/>
                  </a:cubicBezTo>
                  <a:cubicBezTo>
                    <a:pt x="4808" y="8961"/>
                    <a:pt x="5421" y="7822"/>
                    <a:pt x="6123" y="6682"/>
                  </a:cubicBezTo>
                  <a:cubicBezTo>
                    <a:pt x="7474" y="7357"/>
                    <a:pt x="9070" y="8440"/>
                    <a:pt x="10596" y="8440"/>
                  </a:cubicBezTo>
                  <a:cubicBezTo>
                    <a:pt x="10654" y="8440"/>
                    <a:pt x="10712" y="8438"/>
                    <a:pt x="10770" y="8435"/>
                  </a:cubicBezTo>
                  <a:cubicBezTo>
                    <a:pt x="11208" y="8435"/>
                    <a:pt x="11296" y="7822"/>
                    <a:pt x="11121" y="7471"/>
                  </a:cubicBezTo>
                  <a:cubicBezTo>
                    <a:pt x="10331" y="6243"/>
                    <a:pt x="8402" y="5542"/>
                    <a:pt x="7087" y="4840"/>
                  </a:cubicBezTo>
                  <a:cubicBezTo>
                    <a:pt x="7876" y="3525"/>
                    <a:pt x="8841" y="1947"/>
                    <a:pt x="8753" y="456"/>
                  </a:cubicBezTo>
                  <a:cubicBezTo>
                    <a:pt x="8753" y="123"/>
                    <a:pt x="8507" y="1"/>
                    <a:pt x="823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" name="Google Shape;12;p2"/>
            <p:cNvGrpSpPr/>
            <p:nvPr/>
          </p:nvGrpSpPr>
          <p:grpSpPr>
            <a:xfrm>
              <a:off x="451413" y="2019726"/>
              <a:ext cx="290989" cy="263917"/>
              <a:chOff x="3585650" y="3681640"/>
              <a:chExt cx="315640" cy="286275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3639726" y="3681640"/>
                <a:ext cx="185329" cy="286275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1562" extrusionOk="0">
                    <a:moveTo>
                      <a:pt x="6383" y="0"/>
                    </a:moveTo>
                    <a:cubicBezTo>
                      <a:pt x="6124" y="0"/>
                      <a:pt x="5865" y="119"/>
                      <a:pt x="5696" y="400"/>
                    </a:cubicBezTo>
                    <a:cubicBezTo>
                      <a:pt x="3504" y="3381"/>
                      <a:pt x="2014" y="6888"/>
                      <a:pt x="348" y="10132"/>
                    </a:cubicBezTo>
                    <a:cubicBezTo>
                      <a:pt x="1" y="10942"/>
                      <a:pt x="532" y="11562"/>
                      <a:pt x="1134" y="11562"/>
                    </a:cubicBezTo>
                    <a:cubicBezTo>
                      <a:pt x="1445" y="11562"/>
                      <a:pt x="1775" y="11397"/>
                      <a:pt x="2014" y="11009"/>
                    </a:cubicBezTo>
                    <a:cubicBezTo>
                      <a:pt x="3767" y="7853"/>
                      <a:pt x="5959" y="4609"/>
                      <a:pt x="7187" y="1189"/>
                    </a:cubicBezTo>
                    <a:cubicBezTo>
                      <a:pt x="7485" y="534"/>
                      <a:pt x="6933" y="0"/>
                      <a:pt x="638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3585650" y="3715413"/>
                <a:ext cx="131599" cy="109142"/>
              </a:xfrm>
              <a:custGeom>
                <a:avLst/>
                <a:gdLst/>
                <a:ahLst/>
                <a:cxnLst/>
                <a:rect l="l" t="t" r="r" b="b"/>
                <a:pathLst>
                  <a:path w="5315" h="4408" extrusionOk="0">
                    <a:moveTo>
                      <a:pt x="2356" y="1281"/>
                    </a:moveTo>
                    <a:cubicBezTo>
                      <a:pt x="2902" y="1281"/>
                      <a:pt x="3409" y="1732"/>
                      <a:pt x="3409" y="2368"/>
                    </a:cubicBezTo>
                    <a:cubicBezTo>
                      <a:pt x="3295" y="2879"/>
                      <a:pt x="2813" y="3206"/>
                      <a:pt x="2321" y="3206"/>
                    </a:cubicBezTo>
                    <a:cubicBezTo>
                      <a:pt x="2054" y="3206"/>
                      <a:pt x="1783" y="3110"/>
                      <a:pt x="1567" y="2894"/>
                    </a:cubicBezTo>
                    <a:cubicBezTo>
                      <a:pt x="1217" y="2456"/>
                      <a:pt x="1304" y="1842"/>
                      <a:pt x="1743" y="1491"/>
                    </a:cubicBezTo>
                    <a:cubicBezTo>
                      <a:pt x="1936" y="1346"/>
                      <a:pt x="2149" y="1281"/>
                      <a:pt x="2356" y="1281"/>
                    </a:cubicBezTo>
                    <a:close/>
                    <a:moveTo>
                      <a:pt x="2409" y="1"/>
                    </a:moveTo>
                    <a:cubicBezTo>
                      <a:pt x="1946" y="1"/>
                      <a:pt x="1470" y="159"/>
                      <a:pt x="1041" y="527"/>
                    </a:cubicBezTo>
                    <a:cubicBezTo>
                      <a:pt x="603" y="877"/>
                      <a:pt x="340" y="1316"/>
                      <a:pt x="340" y="1754"/>
                    </a:cubicBezTo>
                    <a:cubicBezTo>
                      <a:pt x="1" y="3336"/>
                      <a:pt x="1227" y="4408"/>
                      <a:pt x="2494" y="4408"/>
                    </a:cubicBezTo>
                    <a:cubicBezTo>
                      <a:pt x="3193" y="4408"/>
                      <a:pt x="3905" y="4081"/>
                      <a:pt x="4373" y="3332"/>
                    </a:cubicBezTo>
                    <a:cubicBezTo>
                      <a:pt x="5315" y="1718"/>
                      <a:pt x="3935" y="1"/>
                      <a:pt x="240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3769443" y="3819628"/>
                <a:ext cx="131847" cy="109241"/>
              </a:xfrm>
              <a:custGeom>
                <a:avLst/>
                <a:gdLst/>
                <a:ahLst/>
                <a:cxnLst/>
                <a:rect l="l" t="t" r="r" b="b"/>
                <a:pathLst>
                  <a:path w="5325" h="4412" extrusionOk="0">
                    <a:moveTo>
                      <a:pt x="2443" y="1312"/>
                    </a:moveTo>
                    <a:cubicBezTo>
                      <a:pt x="2966" y="1312"/>
                      <a:pt x="3438" y="1754"/>
                      <a:pt x="3438" y="2367"/>
                    </a:cubicBezTo>
                    <a:cubicBezTo>
                      <a:pt x="3383" y="2922"/>
                      <a:pt x="2906" y="3267"/>
                      <a:pt x="2430" y="3267"/>
                    </a:cubicBezTo>
                    <a:cubicBezTo>
                      <a:pt x="2154" y="3267"/>
                      <a:pt x="1878" y="3151"/>
                      <a:pt x="1685" y="2894"/>
                    </a:cubicBezTo>
                    <a:cubicBezTo>
                      <a:pt x="1509" y="2806"/>
                      <a:pt x="1422" y="2631"/>
                      <a:pt x="1422" y="2455"/>
                    </a:cubicBezTo>
                    <a:cubicBezTo>
                      <a:pt x="1422" y="2104"/>
                      <a:pt x="1509" y="1754"/>
                      <a:pt x="1772" y="1578"/>
                    </a:cubicBezTo>
                    <a:cubicBezTo>
                      <a:pt x="1983" y="1394"/>
                      <a:pt x="2218" y="1312"/>
                      <a:pt x="2443" y="1312"/>
                    </a:cubicBezTo>
                    <a:close/>
                    <a:moveTo>
                      <a:pt x="2438" y="0"/>
                    </a:moveTo>
                    <a:cubicBezTo>
                      <a:pt x="1976" y="0"/>
                      <a:pt x="1500" y="159"/>
                      <a:pt x="1071" y="526"/>
                    </a:cubicBezTo>
                    <a:cubicBezTo>
                      <a:pt x="633" y="877"/>
                      <a:pt x="370" y="1315"/>
                      <a:pt x="282" y="1841"/>
                    </a:cubicBezTo>
                    <a:cubicBezTo>
                      <a:pt x="0" y="3361"/>
                      <a:pt x="1237" y="4412"/>
                      <a:pt x="2483" y="4412"/>
                    </a:cubicBezTo>
                    <a:cubicBezTo>
                      <a:pt x="3178" y="4412"/>
                      <a:pt x="3876" y="4085"/>
                      <a:pt x="4315" y="3332"/>
                    </a:cubicBezTo>
                    <a:cubicBezTo>
                      <a:pt x="5324" y="1718"/>
                      <a:pt x="3960" y="0"/>
                      <a:pt x="24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" name="Google Shape;16;p2"/>
            <p:cNvGrpSpPr/>
            <p:nvPr/>
          </p:nvGrpSpPr>
          <p:grpSpPr>
            <a:xfrm rot="-2095817">
              <a:off x="3097772" y="3728274"/>
              <a:ext cx="544726" cy="314720"/>
              <a:chOff x="897575" y="241000"/>
              <a:chExt cx="1194100" cy="689900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" name="Google Shape;27;p2"/>
            <p:cNvSpPr/>
            <p:nvPr/>
          </p:nvSpPr>
          <p:spPr>
            <a:xfrm>
              <a:off x="6051259" y="4389242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674843" y="1538451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1"/>
                  </a:moveTo>
                  <a:cubicBezTo>
                    <a:pt x="5097" y="1"/>
                    <a:pt x="4984" y="56"/>
                    <a:pt x="4878" y="188"/>
                  </a:cubicBezTo>
                  <a:cubicBezTo>
                    <a:pt x="4426" y="820"/>
                    <a:pt x="4246" y="1543"/>
                    <a:pt x="4155" y="2355"/>
                  </a:cubicBezTo>
                  <a:cubicBezTo>
                    <a:pt x="3975" y="3168"/>
                    <a:pt x="3433" y="3800"/>
                    <a:pt x="2710" y="3981"/>
                  </a:cubicBezTo>
                  <a:cubicBezTo>
                    <a:pt x="1807" y="4162"/>
                    <a:pt x="1085" y="4433"/>
                    <a:pt x="272" y="4794"/>
                  </a:cubicBezTo>
                  <a:cubicBezTo>
                    <a:pt x="91" y="4884"/>
                    <a:pt x="1" y="5065"/>
                    <a:pt x="1" y="5245"/>
                  </a:cubicBezTo>
                  <a:cubicBezTo>
                    <a:pt x="1" y="5426"/>
                    <a:pt x="91" y="5516"/>
                    <a:pt x="182" y="5607"/>
                  </a:cubicBezTo>
                  <a:cubicBezTo>
                    <a:pt x="272" y="5697"/>
                    <a:pt x="362" y="5787"/>
                    <a:pt x="543" y="5787"/>
                  </a:cubicBezTo>
                  <a:lnTo>
                    <a:pt x="633" y="5878"/>
                  </a:lnTo>
                  <a:cubicBezTo>
                    <a:pt x="814" y="5968"/>
                    <a:pt x="994" y="6058"/>
                    <a:pt x="1175" y="6058"/>
                  </a:cubicBezTo>
                  <a:cubicBezTo>
                    <a:pt x="1536" y="6149"/>
                    <a:pt x="1898" y="6239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cubicBezTo>
                    <a:pt x="4426" y="9039"/>
                    <a:pt x="4426" y="9039"/>
                    <a:pt x="4426" y="9129"/>
                  </a:cubicBezTo>
                  <a:cubicBezTo>
                    <a:pt x="4517" y="9580"/>
                    <a:pt x="4788" y="10484"/>
                    <a:pt x="5239" y="10484"/>
                  </a:cubicBezTo>
                  <a:cubicBezTo>
                    <a:pt x="5691" y="10484"/>
                    <a:pt x="5781" y="9942"/>
                    <a:pt x="5962" y="9580"/>
                  </a:cubicBezTo>
                  <a:cubicBezTo>
                    <a:pt x="6052" y="9219"/>
                    <a:pt x="6142" y="8858"/>
                    <a:pt x="6323" y="8497"/>
                  </a:cubicBezTo>
                  <a:cubicBezTo>
                    <a:pt x="6503" y="7684"/>
                    <a:pt x="6955" y="6961"/>
                    <a:pt x="7587" y="6600"/>
                  </a:cubicBezTo>
                  <a:cubicBezTo>
                    <a:pt x="8310" y="6329"/>
                    <a:pt x="9032" y="6239"/>
                    <a:pt x="9664" y="5968"/>
                  </a:cubicBezTo>
                  <a:cubicBezTo>
                    <a:pt x="10297" y="5697"/>
                    <a:pt x="10748" y="5336"/>
                    <a:pt x="10297" y="4884"/>
                  </a:cubicBezTo>
                  <a:cubicBezTo>
                    <a:pt x="10206" y="4884"/>
                    <a:pt x="10206" y="4794"/>
                    <a:pt x="10116" y="4794"/>
                  </a:cubicBezTo>
                  <a:cubicBezTo>
                    <a:pt x="10026" y="4704"/>
                    <a:pt x="9845" y="4613"/>
                    <a:pt x="9755" y="4523"/>
                  </a:cubicBezTo>
                  <a:cubicBezTo>
                    <a:pt x="9123" y="4252"/>
                    <a:pt x="8581" y="4071"/>
                    <a:pt x="7948" y="3981"/>
                  </a:cubicBezTo>
                  <a:cubicBezTo>
                    <a:pt x="7226" y="3891"/>
                    <a:pt x="6594" y="3439"/>
                    <a:pt x="6413" y="2717"/>
                  </a:cubicBezTo>
                  <a:cubicBezTo>
                    <a:pt x="6323" y="2265"/>
                    <a:pt x="6233" y="1904"/>
                    <a:pt x="6142" y="1452"/>
                  </a:cubicBezTo>
                  <a:cubicBezTo>
                    <a:pt x="6142" y="1181"/>
                    <a:pt x="6052" y="1001"/>
                    <a:pt x="5962" y="730"/>
                  </a:cubicBezTo>
                  <a:lnTo>
                    <a:pt x="5871" y="639"/>
                  </a:lnTo>
                  <a:cubicBezTo>
                    <a:pt x="5744" y="320"/>
                    <a:pt x="5480" y="1"/>
                    <a:pt x="5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7485911" y="19636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713566" y="439277"/>
              <a:ext cx="307984" cy="299559"/>
            </a:xfrm>
            <a:custGeom>
              <a:avLst/>
              <a:gdLst/>
              <a:ahLst/>
              <a:cxnLst/>
              <a:rect l="l" t="t" r="r" b="b"/>
              <a:pathLst>
                <a:path w="10748" h="10454" extrusionOk="0">
                  <a:moveTo>
                    <a:pt x="5227" y="0"/>
                  </a:moveTo>
                  <a:cubicBezTo>
                    <a:pt x="5113" y="0"/>
                    <a:pt x="4995" y="71"/>
                    <a:pt x="4877" y="248"/>
                  </a:cubicBezTo>
                  <a:cubicBezTo>
                    <a:pt x="4426" y="880"/>
                    <a:pt x="4155" y="1602"/>
                    <a:pt x="4155" y="2415"/>
                  </a:cubicBezTo>
                  <a:cubicBezTo>
                    <a:pt x="3974" y="3138"/>
                    <a:pt x="3432" y="3770"/>
                    <a:pt x="2620" y="3951"/>
                  </a:cubicBezTo>
                  <a:cubicBezTo>
                    <a:pt x="1807" y="4221"/>
                    <a:pt x="1084" y="4492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1" y="5576"/>
                    <a:pt x="181" y="5666"/>
                  </a:cubicBezTo>
                  <a:cubicBezTo>
                    <a:pt x="272" y="5757"/>
                    <a:pt x="362" y="5847"/>
                    <a:pt x="452" y="5847"/>
                  </a:cubicBezTo>
                  <a:lnTo>
                    <a:pt x="633" y="5937"/>
                  </a:lnTo>
                  <a:cubicBezTo>
                    <a:pt x="813" y="6028"/>
                    <a:pt x="994" y="6028"/>
                    <a:pt x="1175" y="6118"/>
                  </a:cubicBezTo>
                  <a:cubicBezTo>
                    <a:pt x="1536" y="6208"/>
                    <a:pt x="1897" y="6299"/>
                    <a:pt x="2258" y="6389"/>
                  </a:cubicBezTo>
                  <a:cubicBezTo>
                    <a:pt x="3613" y="6660"/>
                    <a:pt x="4155" y="7834"/>
                    <a:pt x="4426" y="9008"/>
                  </a:cubicBezTo>
                  <a:lnTo>
                    <a:pt x="4426" y="9098"/>
                  </a:lnTo>
                  <a:cubicBezTo>
                    <a:pt x="4516" y="9640"/>
                    <a:pt x="4787" y="10453"/>
                    <a:pt x="5239" y="10453"/>
                  </a:cubicBezTo>
                  <a:cubicBezTo>
                    <a:pt x="5690" y="10453"/>
                    <a:pt x="5781" y="10001"/>
                    <a:pt x="5961" y="9640"/>
                  </a:cubicBezTo>
                  <a:cubicBezTo>
                    <a:pt x="6052" y="9279"/>
                    <a:pt x="6142" y="8918"/>
                    <a:pt x="6322" y="8466"/>
                  </a:cubicBezTo>
                  <a:cubicBezTo>
                    <a:pt x="6413" y="7744"/>
                    <a:pt x="6955" y="7021"/>
                    <a:pt x="7587" y="6660"/>
                  </a:cubicBezTo>
                  <a:cubicBezTo>
                    <a:pt x="8309" y="6389"/>
                    <a:pt x="9032" y="6299"/>
                    <a:pt x="9664" y="5937"/>
                  </a:cubicBezTo>
                  <a:cubicBezTo>
                    <a:pt x="10296" y="5757"/>
                    <a:pt x="10748" y="5305"/>
                    <a:pt x="10206" y="4854"/>
                  </a:cubicBezTo>
                  <a:cubicBezTo>
                    <a:pt x="10206" y="4854"/>
                    <a:pt x="10116" y="4854"/>
                    <a:pt x="10116" y="4763"/>
                  </a:cubicBezTo>
                  <a:cubicBezTo>
                    <a:pt x="9935" y="4673"/>
                    <a:pt x="9845" y="4583"/>
                    <a:pt x="9664" y="4583"/>
                  </a:cubicBezTo>
                  <a:cubicBezTo>
                    <a:pt x="9122" y="4312"/>
                    <a:pt x="8490" y="4131"/>
                    <a:pt x="7858" y="4041"/>
                  </a:cubicBezTo>
                  <a:cubicBezTo>
                    <a:pt x="7226" y="3951"/>
                    <a:pt x="6593" y="3409"/>
                    <a:pt x="6322" y="2776"/>
                  </a:cubicBezTo>
                  <a:cubicBezTo>
                    <a:pt x="6232" y="2325"/>
                    <a:pt x="6232" y="1964"/>
                    <a:pt x="6142" y="1512"/>
                  </a:cubicBezTo>
                  <a:cubicBezTo>
                    <a:pt x="6142" y="1241"/>
                    <a:pt x="6052" y="970"/>
                    <a:pt x="5961" y="790"/>
                  </a:cubicBezTo>
                  <a:lnTo>
                    <a:pt x="5871" y="609"/>
                  </a:lnTo>
                  <a:cubicBezTo>
                    <a:pt x="5688" y="305"/>
                    <a:pt x="5465" y="0"/>
                    <a:pt x="522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352863" y="-117218"/>
              <a:ext cx="310592" cy="300419"/>
            </a:xfrm>
            <a:custGeom>
              <a:avLst/>
              <a:gdLst/>
              <a:ahLst/>
              <a:cxnLst/>
              <a:rect l="l" t="t" r="r" b="b"/>
              <a:pathLst>
                <a:path w="10839" h="10484" extrusionOk="0">
                  <a:moveTo>
                    <a:pt x="5283" y="1"/>
                  </a:moveTo>
                  <a:cubicBezTo>
                    <a:pt x="5180" y="1"/>
                    <a:pt x="5074" y="55"/>
                    <a:pt x="4968" y="188"/>
                  </a:cubicBezTo>
                  <a:cubicBezTo>
                    <a:pt x="4517" y="820"/>
                    <a:pt x="4246" y="1633"/>
                    <a:pt x="4155" y="2355"/>
                  </a:cubicBezTo>
                  <a:cubicBezTo>
                    <a:pt x="4065" y="3168"/>
                    <a:pt x="3523" y="3800"/>
                    <a:pt x="2710" y="3981"/>
                  </a:cubicBezTo>
                  <a:cubicBezTo>
                    <a:pt x="1897" y="4161"/>
                    <a:pt x="1085" y="4432"/>
                    <a:pt x="362" y="4884"/>
                  </a:cubicBezTo>
                  <a:cubicBezTo>
                    <a:pt x="182" y="4884"/>
                    <a:pt x="91" y="5065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362" y="5697"/>
                    <a:pt x="452" y="5787"/>
                    <a:pt x="543" y="5787"/>
                  </a:cubicBezTo>
                  <a:lnTo>
                    <a:pt x="723" y="5877"/>
                  </a:lnTo>
                  <a:cubicBezTo>
                    <a:pt x="904" y="5968"/>
                    <a:pt x="1085" y="6058"/>
                    <a:pt x="1265" y="6058"/>
                  </a:cubicBezTo>
                  <a:cubicBezTo>
                    <a:pt x="1627" y="6148"/>
                    <a:pt x="1988" y="6239"/>
                    <a:pt x="2349" y="6329"/>
                  </a:cubicBezTo>
                  <a:cubicBezTo>
                    <a:pt x="3704" y="6600"/>
                    <a:pt x="4155" y="7864"/>
                    <a:pt x="4517" y="8948"/>
                  </a:cubicBezTo>
                  <a:lnTo>
                    <a:pt x="4517" y="9129"/>
                  </a:lnTo>
                  <a:cubicBezTo>
                    <a:pt x="4607" y="9580"/>
                    <a:pt x="4878" y="10483"/>
                    <a:pt x="5329" y="10483"/>
                  </a:cubicBezTo>
                  <a:cubicBezTo>
                    <a:pt x="5691" y="10483"/>
                    <a:pt x="5871" y="9941"/>
                    <a:pt x="6052" y="9580"/>
                  </a:cubicBezTo>
                  <a:cubicBezTo>
                    <a:pt x="6142" y="9219"/>
                    <a:pt x="6232" y="8858"/>
                    <a:pt x="6413" y="8496"/>
                  </a:cubicBezTo>
                  <a:cubicBezTo>
                    <a:pt x="6503" y="7684"/>
                    <a:pt x="7045" y="7051"/>
                    <a:pt x="7677" y="6600"/>
                  </a:cubicBezTo>
                  <a:cubicBezTo>
                    <a:pt x="8400" y="6329"/>
                    <a:pt x="9123" y="6239"/>
                    <a:pt x="9755" y="5968"/>
                  </a:cubicBezTo>
                  <a:cubicBezTo>
                    <a:pt x="10297" y="5697"/>
                    <a:pt x="10838" y="5335"/>
                    <a:pt x="10297" y="4884"/>
                  </a:cubicBezTo>
                  <a:lnTo>
                    <a:pt x="10116" y="4794"/>
                  </a:lnTo>
                  <a:lnTo>
                    <a:pt x="9755" y="4523"/>
                  </a:lnTo>
                  <a:cubicBezTo>
                    <a:pt x="9213" y="4252"/>
                    <a:pt x="8581" y="4071"/>
                    <a:pt x="7948" y="3981"/>
                  </a:cubicBezTo>
                  <a:cubicBezTo>
                    <a:pt x="7226" y="3890"/>
                    <a:pt x="6684" y="3439"/>
                    <a:pt x="6413" y="2716"/>
                  </a:cubicBezTo>
                  <a:cubicBezTo>
                    <a:pt x="6323" y="2355"/>
                    <a:pt x="6232" y="1904"/>
                    <a:pt x="6232" y="1452"/>
                  </a:cubicBezTo>
                  <a:cubicBezTo>
                    <a:pt x="6232" y="1271"/>
                    <a:pt x="6142" y="1000"/>
                    <a:pt x="5962" y="730"/>
                  </a:cubicBezTo>
                  <a:lnTo>
                    <a:pt x="5962" y="639"/>
                  </a:lnTo>
                  <a:cubicBezTo>
                    <a:pt x="5770" y="320"/>
                    <a:pt x="5533" y="1"/>
                    <a:pt x="5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723454" y="1005914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4571993" y="497519"/>
              <a:ext cx="191530" cy="183048"/>
            </a:xfrm>
            <a:custGeom>
              <a:avLst/>
              <a:gdLst/>
              <a:ahLst/>
              <a:cxnLst/>
              <a:rect l="l" t="t" r="r" b="b"/>
              <a:pathLst>
                <a:path w="6684" h="6388" extrusionOk="0">
                  <a:moveTo>
                    <a:pt x="3260" y="1"/>
                  </a:moveTo>
                  <a:cubicBezTo>
                    <a:pt x="3192" y="1"/>
                    <a:pt x="3127" y="43"/>
                    <a:pt x="3071" y="156"/>
                  </a:cubicBezTo>
                  <a:cubicBezTo>
                    <a:pt x="2800" y="517"/>
                    <a:pt x="2619" y="968"/>
                    <a:pt x="2619" y="1420"/>
                  </a:cubicBezTo>
                  <a:cubicBezTo>
                    <a:pt x="2529" y="1962"/>
                    <a:pt x="2168" y="2323"/>
                    <a:pt x="1716" y="2413"/>
                  </a:cubicBezTo>
                  <a:cubicBezTo>
                    <a:pt x="1174" y="2594"/>
                    <a:pt x="632" y="2775"/>
                    <a:pt x="181" y="2955"/>
                  </a:cubicBezTo>
                  <a:cubicBezTo>
                    <a:pt x="91" y="3046"/>
                    <a:pt x="0" y="3136"/>
                    <a:pt x="0" y="3226"/>
                  </a:cubicBezTo>
                  <a:cubicBezTo>
                    <a:pt x="0" y="3316"/>
                    <a:pt x="91" y="3407"/>
                    <a:pt x="91" y="3497"/>
                  </a:cubicBezTo>
                  <a:cubicBezTo>
                    <a:pt x="181" y="3497"/>
                    <a:pt x="271" y="3587"/>
                    <a:pt x="362" y="3587"/>
                  </a:cubicBezTo>
                  <a:lnTo>
                    <a:pt x="452" y="3587"/>
                  </a:lnTo>
                  <a:lnTo>
                    <a:pt x="723" y="3678"/>
                  </a:lnTo>
                  <a:cubicBezTo>
                    <a:pt x="994" y="3768"/>
                    <a:pt x="1174" y="3858"/>
                    <a:pt x="1445" y="3858"/>
                  </a:cubicBezTo>
                  <a:cubicBezTo>
                    <a:pt x="2258" y="4039"/>
                    <a:pt x="2529" y="4761"/>
                    <a:pt x="2710" y="5484"/>
                  </a:cubicBezTo>
                  <a:cubicBezTo>
                    <a:pt x="2710" y="5484"/>
                    <a:pt x="2710" y="5574"/>
                    <a:pt x="2710" y="5574"/>
                  </a:cubicBezTo>
                  <a:cubicBezTo>
                    <a:pt x="2800" y="5845"/>
                    <a:pt x="2981" y="6387"/>
                    <a:pt x="3252" y="6387"/>
                  </a:cubicBezTo>
                  <a:cubicBezTo>
                    <a:pt x="3522" y="6387"/>
                    <a:pt x="3613" y="6116"/>
                    <a:pt x="3703" y="5845"/>
                  </a:cubicBezTo>
                  <a:cubicBezTo>
                    <a:pt x="3793" y="5665"/>
                    <a:pt x="3884" y="5394"/>
                    <a:pt x="3884" y="5123"/>
                  </a:cubicBezTo>
                  <a:cubicBezTo>
                    <a:pt x="3974" y="4671"/>
                    <a:pt x="4335" y="4310"/>
                    <a:pt x="4697" y="4039"/>
                  </a:cubicBezTo>
                  <a:cubicBezTo>
                    <a:pt x="5148" y="3858"/>
                    <a:pt x="5600" y="3768"/>
                    <a:pt x="6051" y="3587"/>
                  </a:cubicBezTo>
                  <a:cubicBezTo>
                    <a:pt x="6322" y="3497"/>
                    <a:pt x="6683" y="3226"/>
                    <a:pt x="6322" y="3046"/>
                  </a:cubicBezTo>
                  <a:lnTo>
                    <a:pt x="6232" y="2955"/>
                  </a:lnTo>
                  <a:cubicBezTo>
                    <a:pt x="6142" y="2865"/>
                    <a:pt x="6051" y="2865"/>
                    <a:pt x="5961" y="2775"/>
                  </a:cubicBezTo>
                  <a:cubicBezTo>
                    <a:pt x="5600" y="2684"/>
                    <a:pt x="5238" y="2504"/>
                    <a:pt x="4877" y="2504"/>
                  </a:cubicBezTo>
                  <a:cubicBezTo>
                    <a:pt x="4426" y="2413"/>
                    <a:pt x="4064" y="2142"/>
                    <a:pt x="3884" y="1691"/>
                  </a:cubicBezTo>
                  <a:cubicBezTo>
                    <a:pt x="3884" y="1420"/>
                    <a:pt x="3793" y="1149"/>
                    <a:pt x="3793" y="878"/>
                  </a:cubicBezTo>
                  <a:cubicBezTo>
                    <a:pt x="3793" y="788"/>
                    <a:pt x="3703" y="607"/>
                    <a:pt x="3703" y="426"/>
                  </a:cubicBezTo>
                  <a:cubicBezTo>
                    <a:pt x="3613" y="426"/>
                    <a:pt x="3613" y="426"/>
                    <a:pt x="3703" y="336"/>
                  </a:cubicBezTo>
                  <a:cubicBezTo>
                    <a:pt x="3578" y="212"/>
                    <a:pt x="3411" y="1"/>
                    <a:pt x="3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1882429" y="1160515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5344999" y="1238003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6352690" y="2030675"/>
              <a:ext cx="286645" cy="254955"/>
              <a:chOff x="5572940" y="375525"/>
              <a:chExt cx="286645" cy="254955"/>
            </a:xfrm>
          </p:grpSpPr>
          <p:sp>
            <p:nvSpPr>
              <p:cNvPr id="38" name="Google Shape;38;p2"/>
              <p:cNvSpPr/>
              <p:nvPr/>
            </p:nvSpPr>
            <p:spPr>
              <a:xfrm>
                <a:off x="5610809" y="375525"/>
                <a:ext cx="192209" cy="254955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>
                <a:off x="5572940" y="398419"/>
                <a:ext cx="124784" cy="99882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>
                <a:off x="5733705" y="507300"/>
                <a:ext cx="125880" cy="10106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" name="Google Shape;41;p2"/>
            <p:cNvGrpSpPr/>
            <p:nvPr/>
          </p:nvGrpSpPr>
          <p:grpSpPr>
            <a:xfrm>
              <a:off x="3164052" y="1281105"/>
              <a:ext cx="232970" cy="214244"/>
              <a:chOff x="2958750" y="2751975"/>
              <a:chExt cx="461875" cy="424750"/>
            </a:xfrm>
          </p:grpSpPr>
          <p:sp>
            <p:nvSpPr>
              <p:cNvPr id="42" name="Google Shape;42;p2"/>
              <p:cNvSpPr/>
              <p:nvPr/>
            </p:nvSpPr>
            <p:spPr>
              <a:xfrm>
                <a:off x="3205525" y="2959250"/>
                <a:ext cx="215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431" extrusionOk="0">
                    <a:moveTo>
                      <a:pt x="4981" y="1363"/>
                    </a:moveTo>
                    <a:cubicBezTo>
                      <a:pt x="6249" y="1363"/>
                      <a:pt x="7335" y="2360"/>
                      <a:pt x="7335" y="3718"/>
                    </a:cubicBezTo>
                    <a:cubicBezTo>
                      <a:pt x="7335" y="5187"/>
                      <a:pt x="6176" y="6160"/>
                      <a:pt x="4949" y="6160"/>
                    </a:cubicBezTo>
                    <a:cubicBezTo>
                      <a:pt x="4362" y="6160"/>
                      <a:pt x="3759" y="5937"/>
                      <a:pt x="3260" y="5439"/>
                    </a:cubicBezTo>
                    <a:cubicBezTo>
                      <a:pt x="1721" y="3899"/>
                      <a:pt x="2807" y="1363"/>
                      <a:pt x="4981" y="1363"/>
                    </a:cubicBezTo>
                    <a:close/>
                    <a:moveTo>
                      <a:pt x="4918" y="0"/>
                    </a:moveTo>
                    <a:cubicBezTo>
                      <a:pt x="4025" y="0"/>
                      <a:pt x="3110" y="336"/>
                      <a:pt x="2355" y="1092"/>
                    </a:cubicBezTo>
                    <a:cubicBezTo>
                      <a:pt x="0" y="3446"/>
                      <a:pt x="1630" y="7431"/>
                      <a:pt x="4981" y="7431"/>
                    </a:cubicBezTo>
                    <a:cubicBezTo>
                      <a:pt x="6973" y="7431"/>
                      <a:pt x="8603" y="5801"/>
                      <a:pt x="8603" y="3718"/>
                    </a:cubicBezTo>
                    <a:cubicBezTo>
                      <a:pt x="8603" y="1504"/>
                      <a:pt x="6808" y="0"/>
                      <a:pt x="49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>
                <a:off x="3205525" y="2959250"/>
                <a:ext cx="215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431" extrusionOk="0">
                    <a:moveTo>
                      <a:pt x="4981" y="1363"/>
                    </a:moveTo>
                    <a:cubicBezTo>
                      <a:pt x="6249" y="1363"/>
                      <a:pt x="7335" y="2360"/>
                      <a:pt x="7335" y="3718"/>
                    </a:cubicBezTo>
                    <a:cubicBezTo>
                      <a:pt x="7335" y="5187"/>
                      <a:pt x="6176" y="6160"/>
                      <a:pt x="4949" y="6160"/>
                    </a:cubicBezTo>
                    <a:cubicBezTo>
                      <a:pt x="4362" y="6160"/>
                      <a:pt x="3759" y="5937"/>
                      <a:pt x="3260" y="5439"/>
                    </a:cubicBezTo>
                    <a:cubicBezTo>
                      <a:pt x="1721" y="3899"/>
                      <a:pt x="2807" y="1363"/>
                      <a:pt x="4981" y="1363"/>
                    </a:cubicBezTo>
                    <a:close/>
                    <a:moveTo>
                      <a:pt x="4918" y="0"/>
                    </a:moveTo>
                    <a:cubicBezTo>
                      <a:pt x="4025" y="0"/>
                      <a:pt x="3110" y="336"/>
                      <a:pt x="2355" y="1092"/>
                    </a:cubicBezTo>
                    <a:cubicBezTo>
                      <a:pt x="0" y="3446"/>
                      <a:pt x="1630" y="7431"/>
                      <a:pt x="4981" y="7431"/>
                    </a:cubicBezTo>
                    <a:cubicBezTo>
                      <a:pt x="6973" y="7431"/>
                      <a:pt x="8603" y="5801"/>
                      <a:pt x="8603" y="3718"/>
                    </a:cubicBezTo>
                    <a:cubicBezTo>
                      <a:pt x="8603" y="1504"/>
                      <a:pt x="6808" y="0"/>
                      <a:pt x="491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>
                <a:off x="2958750" y="2992725"/>
                <a:ext cx="215100" cy="184000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60" extrusionOk="0">
                    <a:moveTo>
                      <a:pt x="4981" y="1292"/>
                    </a:moveTo>
                    <a:cubicBezTo>
                      <a:pt x="6249" y="1292"/>
                      <a:pt x="7336" y="2379"/>
                      <a:pt x="7336" y="3737"/>
                    </a:cubicBezTo>
                    <a:cubicBezTo>
                      <a:pt x="7336" y="5141"/>
                      <a:pt x="6184" y="6092"/>
                      <a:pt x="4962" y="6092"/>
                    </a:cubicBezTo>
                    <a:cubicBezTo>
                      <a:pt x="4370" y="6092"/>
                      <a:pt x="3763" y="5869"/>
                      <a:pt x="3260" y="5367"/>
                    </a:cubicBezTo>
                    <a:cubicBezTo>
                      <a:pt x="1721" y="3918"/>
                      <a:pt x="2808" y="1292"/>
                      <a:pt x="4981" y="1292"/>
                    </a:cubicBezTo>
                    <a:close/>
                    <a:moveTo>
                      <a:pt x="4916" y="0"/>
                    </a:moveTo>
                    <a:cubicBezTo>
                      <a:pt x="4011" y="0"/>
                      <a:pt x="3092" y="345"/>
                      <a:pt x="2355" y="1111"/>
                    </a:cubicBezTo>
                    <a:cubicBezTo>
                      <a:pt x="0" y="3375"/>
                      <a:pt x="1630" y="7360"/>
                      <a:pt x="4981" y="7360"/>
                    </a:cubicBezTo>
                    <a:cubicBezTo>
                      <a:pt x="6973" y="7360"/>
                      <a:pt x="8603" y="5730"/>
                      <a:pt x="8603" y="3737"/>
                    </a:cubicBezTo>
                    <a:cubicBezTo>
                      <a:pt x="8603" y="1478"/>
                      <a:pt x="6791" y="0"/>
                      <a:pt x="49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>
                <a:off x="2958750" y="2992725"/>
                <a:ext cx="215100" cy="184000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60" extrusionOk="0">
                    <a:moveTo>
                      <a:pt x="4981" y="1292"/>
                    </a:moveTo>
                    <a:cubicBezTo>
                      <a:pt x="6249" y="1292"/>
                      <a:pt x="7336" y="2379"/>
                      <a:pt x="7336" y="3737"/>
                    </a:cubicBezTo>
                    <a:cubicBezTo>
                      <a:pt x="7336" y="5141"/>
                      <a:pt x="6184" y="6092"/>
                      <a:pt x="4962" y="6092"/>
                    </a:cubicBezTo>
                    <a:cubicBezTo>
                      <a:pt x="4370" y="6092"/>
                      <a:pt x="3763" y="5869"/>
                      <a:pt x="3260" y="5367"/>
                    </a:cubicBezTo>
                    <a:cubicBezTo>
                      <a:pt x="1721" y="3918"/>
                      <a:pt x="2808" y="1292"/>
                      <a:pt x="4981" y="1292"/>
                    </a:cubicBezTo>
                    <a:close/>
                    <a:moveTo>
                      <a:pt x="4916" y="0"/>
                    </a:moveTo>
                    <a:cubicBezTo>
                      <a:pt x="4011" y="0"/>
                      <a:pt x="3092" y="345"/>
                      <a:pt x="2355" y="1111"/>
                    </a:cubicBezTo>
                    <a:cubicBezTo>
                      <a:pt x="0" y="3375"/>
                      <a:pt x="1630" y="7360"/>
                      <a:pt x="4981" y="7360"/>
                    </a:cubicBezTo>
                    <a:cubicBezTo>
                      <a:pt x="6973" y="7360"/>
                      <a:pt x="8603" y="5730"/>
                      <a:pt x="8603" y="3737"/>
                    </a:cubicBezTo>
                    <a:cubicBezTo>
                      <a:pt x="8603" y="1478"/>
                      <a:pt x="6791" y="0"/>
                      <a:pt x="49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>
                <a:off x="3017600" y="2751975"/>
                <a:ext cx="2151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91" extrusionOk="0">
                    <a:moveTo>
                      <a:pt x="4982" y="1323"/>
                    </a:moveTo>
                    <a:cubicBezTo>
                      <a:pt x="6249" y="1323"/>
                      <a:pt x="7336" y="2410"/>
                      <a:pt x="7336" y="3678"/>
                    </a:cubicBezTo>
                    <a:cubicBezTo>
                      <a:pt x="7336" y="5148"/>
                      <a:pt x="6134" y="6080"/>
                      <a:pt x="4908" y="6080"/>
                    </a:cubicBezTo>
                    <a:cubicBezTo>
                      <a:pt x="4321" y="6080"/>
                      <a:pt x="3730" y="5867"/>
                      <a:pt x="3261" y="5398"/>
                    </a:cubicBezTo>
                    <a:cubicBezTo>
                      <a:pt x="1722" y="3859"/>
                      <a:pt x="2808" y="1323"/>
                      <a:pt x="4982" y="1323"/>
                    </a:cubicBezTo>
                    <a:close/>
                    <a:moveTo>
                      <a:pt x="4875" y="0"/>
                    </a:moveTo>
                    <a:cubicBezTo>
                      <a:pt x="3984" y="0"/>
                      <a:pt x="3081" y="326"/>
                      <a:pt x="2355" y="1051"/>
                    </a:cubicBezTo>
                    <a:cubicBezTo>
                      <a:pt x="1" y="3406"/>
                      <a:pt x="1631" y="7391"/>
                      <a:pt x="4982" y="7391"/>
                    </a:cubicBezTo>
                    <a:cubicBezTo>
                      <a:pt x="6974" y="7391"/>
                      <a:pt x="8604" y="5760"/>
                      <a:pt x="8604" y="3678"/>
                    </a:cubicBezTo>
                    <a:cubicBezTo>
                      <a:pt x="8604" y="1463"/>
                      <a:pt x="6765" y="0"/>
                      <a:pt x="4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>
                <a:off x="3017600" y="2751975"/>
                <a:ext cx="2151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91" extrusionOk="0">
                    <a:moveTo>
                      <a:pt x="4982" y="1323"/>
                    </a:moveTo>
                    <a:cubicBezTo>
                      <a:pt x="6249" y="1323"/>
                      <a:pt x="7336" y="2410"/>
                      <a:pt x="7336" y="3678"/>
                    </a:cubicBezTo>
                    <a:cubicBezTo>
                      <a:pt x="7336" y="5148"/>
                      <a:pt x="6134" y="6080"/>
                      <a:pt x="4908" y="6080"/>
                    </a:cubicBezTo>
                    <a:cubicBezTo>
                      <a:pt x="4321" y="6080"/>
                      <a:pt x="3730" y="5867"/>
                      <a:pt x="3261" y="5398"/>
                    </a:cubicBezTo>
                    <a:cubicBezTo>
                      <a:pt x="1722" y="3859"/>
                      <a:pt x="2808" y="1323"/>
                      <a:pt x="4982" y="1323"/>
                    </a:cubicBezTo>
                    <a:close/>
                    <a:moveTo>
                      <a:pt x="4875" y="0"/>
                    </a:moveTo>
                    <a:cubicBezTo>
                      <a:pt x="3984" y="0"/>
                      <a:pt x="3081" y="326"/>
                      <a:pt x="2355" y="1051"/>
                    </a:cubicBezTo>
                    <a:cubicBezTo>
                      <a:pt x="1" y="3406"/>
                      <a:pt x="1631" y="7391"/>
                      <a:pt x="4982" y="7391"/>
                    </a:cubicBezTo>
                    <a:cubicBezTo>
                      <a:pt x="6974" y="7391"/>
                      <a:pt x="8604" y="5760"/>
                      <a:pt x="8604" y="3678"/>
                    </a:cubicBezTo>
                    <a:cubicBezTo>
                      <a:pt x="8604" y="1463"/>
                      <a:pt x="6765" y="0"/>
                      <a:pt x="487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>
                <a:off x="3155700" y="3045400"/>
                <a:ext cx="1087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2" extrusionOk="0">
                    <a:moveTo>
                      <a:pt x="4167" y="0"/>
                    </a:moveTo>
                    <a:lnTo>
                      <a:pt x="1" y="634"/>
                    </a:lnTo>
                    <a:lnTo>
                      <a:pt x="182" y="1902"/>
                    </a:lnTo>
                    <a:lnTo>
                      <a:pt x="4348" y="1359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>
                <a:off x="3155700" y="3045400"/>
                <a:ext cx="1087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2" extrusionOk="0">
                    <a:moveTo>
                      <a:pt x="4167" y="0"/>
                    </a:moveTo>
                    <a:lnTo>
                      <a:pt x="1" y="634"/>
                    </a:lnTo>
                    <a:lnTo>
                      <a:pt x="182" y="1902"/>
                    </a:lnTo>
                    <a:lnTo>
                      <a:pt x="4348" y="1359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3078725" y="2911825"/>
                <a:ext cx="56625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3804" extrusionOk="0">
                    <a:moveTo>
                      <a:pt x="997" y="0"/>
                    </a:moveTo>
                    <a:lnTo>
                      <a:pt x="1" y="3442"/>
                    </a:lnTo>
                    <a:lnTo>
                      <a:pt x="1269" y="3804"/>
                    </a:lnTo>
                    <a:lnTo>
                      <a:pt x="2265" y="363"/>
                    </a:lnTo>
                    <a:lnTo>
                      <a:pt x="9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>
                <a:off x="3078725" y="2911825"/>
                <a:ext cx="56625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3804" extrusionOk="0">
                    <a:moveTo>
                      <a:pt x="997" y="0"/>
                    </a:moveTo>
                    <a:lnTo>
                      <a:pt x="1" y="3442"/>
                    </a:lnTo>
                    <a:lnTo>
                      <a:pt x="1269" y="3804"/>
                    </a:lnTo>
                    <a:lnTo>
                      <a:pt x="2265" y="363"/>
                    </a:lnTo>
                    <a:lnTo>
                      <a:pt x="99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2" name="Google Shape;52;p2"/>
            <p:cNvGrpSpPr/>
            <p:nvPr/>
          </p:nvGrpSpPr>
          <p:grpSpPr>
            <a:xfrm>
              <a:off x="5457483" y="3385090"/>
              <a:ext cx="235528" cy="206829"/>
              <a:chOff x="1700000" y="1820300"/>
              <a:chExt cx="481750" cy="423050"/>
            </a:xfrm>
          </p:grpSpPr>
          <p:sp>
            <p:nvSpPr>
              <p:cNvPr id="53" name="Google Shape;53;p2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3" name="Google Shape;63;p2"/>
            <p:cNvSpPr/>
            <p:nvPr/>
          </p:nvSpPr>
          <p:spPr>
            <a:xfrm>
              <a:off x="1006803" y="224597"/>
              <a:ext cx="286933" cy="268536"/>
            </a:xfrm>
            <a:custGeom>
              <a:avLst/>
              <a:gdLst/>
              <a:ahLst/>
              <a:cxnLst/>
              <a:rect l="l" t="t" r="r" b="b"/>
              <a:pathLst>
                <a:path w="12571" h="11765" extrusionOk="0">
                  <a:moveTo>
                    <a:pt x="6855" y="1"/>
                  </a:moveTo>
                  <a:cubicBezTo>
                    <a:pt x="6635" y="1"/>
                    <a:pt x="6405" y="120"/>
                    <a:pt x="6258" y="268"/>
                  </a:cubicBezTo>
                  <a:cubicBezTo>
                    <a:pt x="5469" y="1320"/>
                    <a:pt x="5469" y="3249"/>
                    <a:pt x="5381" y="4652"/>
                  </a:cubicBezTo>
                  <a:cubicBezTo>
                    <a:pt x="4154" y="4476"/>
                    <a:pt x="3014" y="4301"/>
                    <a:pt x="1874" y="4126"/>
                  </a:cubicBezTo>
                  <a:cubicBezTo>
                    <a:pt x="1818" y="4119"/>
                    <a:pt x="1763" y="4115"/>
                    <a:pt x="1710" y="4115"/>
                  </a:cubicBezTo>
                  <a:cubicBezTo>
                    <a:pt x="432" y="4115"/>
                    <a:pt x="1" y="6065"/>
                    <a:pt x="1348" y="6318"/>
                  </a:cubicBezTo>
                  <a:cubicBezTo>
                    <a:pt x="2575" y="6493"/>
                    <a:pt x="3803" y="6668"/>
                    <a:pt x="5030" y="6756"/>
                  </a:cubicBezTo>
                  <a:cubicBezTo>
                    <a:pt x="4855" y="7984"/>
                    <a:pt x="4680" y="9211"/>
                    <a:pt x="4504" y="10439"/>
                  </a:cubicBezTo>
                  <a:cubicBezTo>
                    <a:pt x="4346" y="11228"/>
                    <a:pt x="5041" y="11764"/>
                    <a:pt x="5678" y="11764"/>
                  </a:cubicBezTo>
                  <a:cubicBezTo>
                    <a:pt x="6104" y="11764"/>
                    <a:pt x="6503" y="11526"/>
                    <a:pt x="6609" y="10965"/>
                  </a:cubicBezTo>
                  <a:cubicBezTo>
                    <a:pt x="6784" y="9562"/>
                    <a:pt x="7047" y="8334"/>
                    <a:pt x="7135" y="6931"/>
                  </a:cubicBezTo>
                  <a:cubicBezTo>
                    <a:pt x="8024" y="7080"/>
                    <a:pt x="9052" y="7256"/>
                    <a:pt x="10032" y="7256"/>
                  </a:cubicBezTo>
                  <a:cubicBezTo>
                    <a:pt x="10791" y="7256"/>
                    <a:pt x="11520" y="7150"/>
                    <a:pt x="12132" y="6844"/>
                  </a:cubicBezTo>
                  <a:cubicBezTo>
                    <a:pt x="12571" y="6668"/>
                    <a:pt x="12395" y="6055"/>
                    <a:pt x="12132" y="5879"/>
                  </a:cubicBezTo>
                  <a:cubicBezTo>
                    <a:pt x="10905" y="5090"/>
                    <a:pt x="8888" y="5090"/>
                    <a:pt x="7398" y="4915"/>
                  </a:cubicBezTo>
                  <a:cubicBezTo>
                    <a:pt x="7573" y="3424"/>
                    <a:pt x="7924" y="1583"/>
                    <a:pt x="7310" y="268"/>
                  </a:cubicBezTo>
                  <a:cubicBezTo>
                    <a:pt x="7194" y="75"/>
                    <a:pt x="7027" y="1"/>
                    <a:pt x="68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64" name="Google Shape;64;p2"/>
            <p:cNvGrpSpPr/>
            <p:nvPr/>
          </p:nvGrpSpPr>
          <p:grpSpPr>
            <a:xfrm>
              <a:off x="985472" y="4093359"/>
              <a:ext cx="329567" cy="338855"/>
              <a:chOff x="2795725" y="686875"/>
              <a:chExt cx="803625" cy="826275"/>
            </a:xfrm>
          </p:grpSpPr>
          <p:sp>
            <p:nvSpPr>
              <p:cNvPr id="65" name="Google Shape;65;p2"/>
              <p:cNvSpPr/>
              <p:nvPr/>
            </p:nvSpPr>
            <p:spPr>
              <a:xfrm>
                <a:off x="2992425" y="955950"/>
                <a:ext cx="187275" cy="557200"/>
              </a:xfrm>
              <a:custGeom>
                <a:avLst/>
                <a:gdLst/>
                <a:ahLst/>
                <a:cxnLst/>
                <a:rect l="l" t="t" r="r" b="b"/>
                <a:pathLst>
                  <a:path w="7491" h="22288" extrusionOk="0">
                    <a:moveTo>
                      <a:pt x="1981" y="0"/>
                    </a:moveTo>
                    <a:cubicBezTo>
                      <a:pt x="951" y="0"/>
                      <a:pt x="0" y="986"/>
                      <a:pt x="664" y="2259"/>
                    </a:cubicBezTo>
                    <a:cubicBezTo>
                      <a:pt x="2285" y="5501"/>
                      <a:pt x="3395" y="8914"/>
                      <a:pt x="4077" y="12497"/>
                    </a:cubicBezTo>
                    <a:cubicBezTo>
                      <a:pt x="4760" y="15654"/>
                      <a:pt x="4333" y="18896"/>
                      <a:pt x="5016" y="21968"/>
                    </a:cubicBezTo>
                    <a:cubicBezTo>
                      <a:pt x="5016" y="22175"/>
                      <a:pt x="5172" y="22288"/>
                      <a:pt x="5352" y="22288"/>
                    </a:cubicBezTo>
                    <a:cubicBezTo>
                      <a:pt x="5470" y="22288"/>
                      <a:pt x="5597" y="22240"/>
                      <a:pt x="5698" y="22139"/>
                    </a:cubicBezTo>
                    <a:cubicBezTo>
                      <a:pt x="7490" y="19664"/>
                      <a:pt x="7405" y="15398"/>
                      <a:pt x="7149" y="12241"/>
                    </a:cubicBezTo>
                    <a:cubicBezTo>
                      <a:pt x="6722" y="8317"/>
                      <a:pt x="5528" y="4477"/>
                      <a:pt x="3480" y="979"/>
                    </a:cubicBezTo>
                    <a:cubicBezTo>
                      <a:pt x="3120" y="289"/>
                      <a:pt x="2539" y="0"/>
                      <a:pt x="19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>
                <a:off x="3170050" y="872325"/>
                <a:ext cx="429300" cy="438025"/>
              </a:xfrm>
              <a:custGeom>
                <a:avLst/>
                <a:gdLst/>
                <a:ahLst/>
                <a:cxnLst/>
                <a:rect l="l" t="t" r="r" b="b"/>
                <a:pathLst>
                  <a:path w="17172" h="17521" extrusionOk="0">
                    <a:moveTo>
                      <a:pt x="2360" y="0"/>
                    </a:moveTo>
                    <a:cubicBezTo>
                      <a:pt x="1203" y="0"/>
                      <a:pt x="1" y="1288"/>
                      <a:pt x="726" y="2618"/>
                    </a:cubicBezTo>
                    <a:cubicBezTo>
                      <a:pt x="3115" y="7054"/>
                      <a:pt x="4054" y="12600"/>
                      <a:pt x="7893" y="15757"/>
                    </a:cubicBezTo>
                    <a:cubicBezTo>
                      <a:pt x="9227" y="16824"/>
                      <a:pt x="11070" y="17520"/>
                      <a:pt x="12819" y="17520"/>
                    </a:cubicBezTo>
                    <a:cubicBezTo>
                      <a:pt x="14427" y="17520"/>
                      <a:pt x="15956" y="16932"/>
                      <a:pt x="16937" y="15501"/>
                    </a:cubicBezTo>
                    <a:cubicBezTo>
                      <a:pt x="17171" y="15112"/>
                      <a:pt x="16907" y="14722"/>
                      <a:pt x="16535" y="14722"/>
                    </a:cubicBezTo>
                    <a:cubicBezTo>
                      <a:pt x="16499" y="14722"/>
                      <a:pt x="16463" y="14726"/>
                      <a:pt x="16425" y="14733"/>
                    </a:cubicBezTo>
                    <a:cubicBezTo>
                      <a:pt x="15890" y="14831"/>
                      <a:pt x="15383" y="14878"/>
                      <a:pt x="14902" y="14878"/>
                    </a:cubicBezTo>
                    <a:cubicBezTo>
                      <a:pt x="8264" y="14878"/>
                      <a:pt x="6651" y="5991"/>
                      <a:pt x="3627" y="740"/>
                    </a:cubicBezTo>
                    <a:cubicBezTo>
                      <a:pt x="3304" y="218"/>
                      <a:pt x="2836" y="0"/>
                      <a:pt x="236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>
                <a:off x="2795725" y="686875"/>
                <a:ext cx="597850" cy="498750"/>
              </a:xfrm>
              <a:custGeom>
                <a:avLst/>
                <a:gdLst/>
                <a:ahLst/>
                <a:cxnLst/>
                <a:rect l="l" t="t" r="r" b="b"/>
                <a:pathLst>
                  <a:path w="23914" h="19950" extrusionOk="0">
                    <a:moveTo>
                      <a:pt x="22053" y="1"/>
                    </a:moveTo>
                    <a:cubicBezTo>
                      <a:pt x="21353" y="1"/>
                      <a:pt x="20661" y="413"/>
                      <a:pt x="20477" y="1333"/>
                    </a:cubicBezTo>
                    <a:cubicBezTo>
                      <a:pt x="19283" y="8158"/>
                      <a:pt x="10580" y="7476"/>
                      <a:pt x="6143" y="10036"/>
                    </a:cubicBezTo>
                    <a:cubicBezTo>
                      <a:pt x="3328" y="11657"/>
                      <a:pt x="0" y="15923"/>
                      <a:pt x="2389" y="19677"/>
                    </a:cubicBezTo>
                    <a:cubicBezTo>
                      <a:pt x="2500" y="19861"/>
                      <a:pt x="2690" y="19950"/>
                      <a:pt x="2877" y="19950"/>
                    </a:cubicBezTo>
                    <a:cubicBezTo>
                      <a:pt x="3124" y="19950"/>
                      <a:pt x="3365" y="19797"/>
                      <a:pt x="3413" y="19506"/>
                    </a:cubicBezTo>
                    <a:cubicBezTo>
                      <a:pt x="4096" y="17032"/>
                      <a:pt x="4522" y="15240"/>
                      <a:pt x="6655" y="13619"/>
                    </a:cubicBezTo>
                    <a:cubicBezTo>
                      <a:pt x="8959" y="11827"/>
                      <a:pt x="12116" y="11486"/>
                      <a:pt x="14931" y="10718"/>
                    </a:cubicBezTo>
                    <a:cubicBezTo>
                      <a:pt x="19027" y="9524"/>
                      <a:pt x="23122" y="7049"/>
                      <a:pt x="23720" y="1930"/>
                    </a:cubicBezTo>
                    <a:cubicBezTo>
                      <a:pt x="23914" y="717"/>
                      <a:pt x="22976" y="1"/>
                      <a:pt x="2205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8" name="Google Shape;68;p2"/>
          <p:cNvSpPr/>
          <p:nvPr/>
        </p:nvSpPr>
        <p:spPr>
          <a:xfrm>
            <a:off x="1739050" y="427675"/>
            <a:ext cx="5763848" cy="4177737"/>
          </a:xfrm>
          <a:custGeom>
            <a:avLst/>
            <a:gdLst/>
            <a:ahLst/>
            <a:cxnLst/>
            <a:rect l="l" t="t" r="r" b="b"/>
            <a:pathLst>
              <a:path w="131841" h="118973" extrusionOk="0">
                <a:moveTo>
                  <a:pt x="69261" y="2489"/>
                </a:moveTo>
                <a:cubicBezTo>
                  <a:pt x="74197" y="2489"/>
                  <a:pt x="79125" y="3306"/>
                  <a:pt x="83605" y="5150"/>
                </a:cubicBezTo>
                <a:cubicBezTo>
                  <a:pt x="83156" y="5135"/>
                  <a:pt x="82707" y="5127"/>
                  <a:pt x="82258" y="5127"/>
                </a:cubicBezTo>
                <a:cubicBezTo>
                  <a:pt x="80805" y="5127"/>
                  <a:pt x="79353" y="5210"/>
                  <a:pt x="77900" y="5404"/>
                </a:cubicBezTo>
                <a:cubicBezTo>
                  <a:pt x="75796" y="5131"/>
                  <a:pt x="73691" y="5002"/>
                  <a:pt x="71587" y="5002"/>
                </a:cubicBezTo>
                <a:cubicBezTo>
                  <a:pt x="70268" y="5002"/>
                  <a:pt x="68950" y="5053"/>
                  <a:pt x="67632" y="5150"/>
                </a:cubicBezTo>
                <a:lnTo>
                  <a:pt x="67061" y="5024"/>
                </a:lnTo>
                <a:cubicBezTo>
                  <a:pt x="64526" y="4326"/>
                  <a:pt x="61927" y="3883"/>
                  <a:pt x="59265" y="3566"/>
                </a:cubicBezTo>
                <a:cubicBezTo>
                  <a:pt x="62508" y="2871"/>
                  <a:pt x="65886" y="2489"/>
                  <a:pt x="69261" y="2489"/>
                </a:cubicBezTo>
                <a:close/>
                <a:moveTo>
                  <a:pt x="53624" y="6545"/>
                </a:moveTo>
                <a:cubicBezTo>
                  <a:pt x="51215" y="6862"/>
                  <a:pt x="48807" y="7432"/>
                  <a:pt x="46461" y="8129"/>
                </a:cubicBezTo>
                <a:cubicBezTo>
                  <a:pt x="47602" y="7559"/>
                  <a:pt x="48807" y="6988"/>
                  <a:pt x="50011" y="6545"/>
                </a:cubicBezTo>
                <a:close/>
                <a:moveTo>
                  <a:pt x="86457" y="10538"/>
                </a:moveTo>
                <a:lnTo>
                  <a:pt x="86457" y="10538"/>
                </a:lnTo>
                <a:cubicBezTo>
                  <a:pt x="88739" y="11235"/>
                  <a:pt x="90957" y="12123"/>
                  <a:pt x="93112" y="13137"/>
                </a:cubicBezTo>
                <a:cubicBezTo>
                  <a:pt x="93873" y="13517"/>
                  <a:pt x="94634" y="13897"/>
                  <a:pt x="95394" y="14278"/>
                </a:cubicBezTo>
                <a:cubicBezTo>
                  <a:pt x="96408" y="15736"/>
                  <a:pt x="97296" y="17320"/>
                  <a:pt x="98056" y="18905"/>
                </a:cubicBezTo>
                <a:cubicBezTo>
                  <a:pt x="94697" y="15482"/>
                  <a:pt x="90767" y="12693"/>
                  <a:pt x="86457" y="10538"/>
                </a:cubicBezTo>
                <a:close/>
                <a:moveTo>
                  <a:pt x="94507" y="9777"/>
                </a:moveTo>
                <a:cubicBezTo>
                  <a:pt x="98183" y="11299"/>
                  <a:pt x="101606" y="13454"/>
                  <a:pt x="104648" y="16116"/>
                </a:cubicBezTo>
                <a:cubicBezTo>
                  <a:pt x="113205" y="23785"/>
                  <a:pt x="117389" y="34751"/>
                  <a:pt x="118466" y="45970"/>
                </a:cubicBezTo>
                <a:cubicBezTo>
                  <a:pt x="118149" y="45653"/>
                  <a:pt x="117769" y="45400"/>
                  <a:pt x="117389" y="45146"/>
                </a:cubicBezTo>
                <a:cubicBezTo>
                  <a:pt x="117008" y="43752"/>
                  <a:pt x="116565" y="42421"/>
                  <a:pt x="116121" y="41026"/>
                </a:cubicBezTo>
                <a:cubicBezTo>
                  <a:pt x="114029" y="35258"/>
                  <a:pt x="111177" y="29997"/>
                  <a:pt x="106867" y="25687"/>
                </a:cubicBezTo>
                <a:cubicBezTo>
                  <a:pt x="106820" y="25641"/>
                  <a:pt x="106766" y="25621"/>
                  <a:pt x="106714" y="25621"/>
                </a:cubicBezTo>
                <a:cubicBezTo>
                  <a:pt x="106552" y="25621"/>
                  <a:pt x="106406" y="25812"/>
                  <a:pt x="106550" y="26004"/>
                </a:cubicBezTo>
                <a:cubicBezTo>
                  <a:pt x="109339" y="30377"/>
                  <a:pt x="111684" y="35005"/>
                  <a:pt x="113586" y="39885"/>
                </a:cubicBezTo>
                <a:cubicBezTo>
                  <a:pt x="114029" y="41089"/>
                  <a:pt x="114410" y="42357"/>
                  <a:pt x="114727" y="43625"/>
                </a:cubicBezTo>
                <a:cubicBezTo>
                  <a:pt x="114219" y="43371"/>
                  <a:pt x="113649" y="43181"/>
                  <a:pt x="113079" y="42991"/>
                </a:cubicBezTo>
                <a:cubicBezTo>
                  <a:pt x="112571" y="42167"/>
                  <a:pt x="112001" y="41470"/>
                  <a:pt x="111367" y="40836"/>
                </a:cubicBezTo>
                <a:lnTo>
                  <a:pt x="110860" y="40265"/>
                </a:lnTo>
                <a:cubicBezTo>
                  <a:pt x="108768" y="33927"/>
                  <a:pt x="105599" y="28032"/>
                  <a:pt x="101479" y="22835"/>
                </a:cubicBezTo>
                <a:cubicBezTo>
                  <a:pt x="101035" y="20680"/>
                  <a:pt x="100275" y="18588"/>
                  <a:pt x="99324" y="16623"/>
                </a:cubicBezTo>
                <a:lnTo>
                  <a:pt x="99324" y="16623"/>
                </a:lnTo>
                <a:lnTo>
                  <a:pt x="99514" y="16750"/>
                </a:lnTo>
                <a:cubicBezTo>
                  <a:pt x="101669" y="18144"/>
                  <a:pt x="103634" y="19982"/>
                  <a:pt x="105916" y="21187"/>
                </a:cubicBezTo>
                <a:cubicBezTo>
                  <a:pt x="105963" y="21210"/>
                  <a:pt x="106009" y="21220"/>
                  <a:pt x="106053" y="21220"/>
                </a:cubicBezTo>
                <a:cubicBezTo>
                  <a:pt x="106250" y="21220"/>
                  <a:pt x="106400" y="21013"/>
                  <a:pt x="106296" y="20806"/>
                </a:cubicBezTo>
                <a:cubicBezTo>
                  <a:pt x="105219" y="18778"/>
                  <a:pt x="103317" y="17130"/>
                  <a:pt x="101606" y="15672"/>
                </a:cubicBezTo>
                <a:cubicBezTo>
                  <a:pt x="99958" y="14341"/>
                  <a:pt x="98183" y="13073"/>
                  <a:pt x="96345" y="11932"/>
                </a:cubicBezTo>
                <a:cubicBezTo>
                  <a:pt x="95775" y="11235"/>
                  <a:pt x="95141" y="10475"/>
                  <a:pt x="94507" y="9777"/>
                </a:cubicBezTo>
                <a:close/>
                <a:moveTo>
                  <a:pt x="113649" y="50407"/>
                </a:moveTo>
                <a:lnTo>
                  <a:pt x="113649" y="50407"/>
                </a:lnTo>
                <a:cubicBezTo>
                  <a:pt x="114600" y="51801"/>
                  <a:pt x="115551" y="53259"/>
                  <a:pt x="116375" y="54717"/>
                </a:cubicBezTo>
                <a:lnTo>
                  <a:pt x="116375" y="55224"/>
                </a:lnTo>
                <a:cubicBezTo>
                  <a:pt x="116628" y="59471"/>
                  <a:pt x="116375" y="63781"/>
                  <a:pt x="115551" y="67965"/>
                </a:cubicBezTo>
                <a:cubicBezTo>
                  <a:pt x="115551" y="66253"/>
                  <a:pt x="115424" y="64542"/>
                  <a:pt x="115360" y="62830"/>
                </a:cubicBezTo>
                <a:cubicBezTo>
                  <a:pt x="115043" y="58710"/>
                  <a:pt x="114473" y="54527"/>
                  <a:pt x="113649" y="50407"/>
                </a:cubicBezTo>
                <a:close/>
                <a:moveTo>
                  <a:pt x="27953" y="17320"/>
                </a:moveTo>
                <a:lnTo>
                  <a:pt x="27953" y="17320"/>
                </a:lnTo>
                <a:cubicBezTo>
                  <a:pt x="25608" y="19032"/>
                  <a:pt x="23389" y="20933"/>
                  <a:pt x="21361" y="23025"/>
                </a:cubicBezTo>
                <a:cubicBezTo>
                  <a:pt x="18318" y="26004"/>
                  <a:pt x="15656" y="29363"/>
                  <a:pt x="13438" y="32976"/>
                </a:cubicBezTo>
                <a:cubicBezTo>
                  <a:pt x="11346" y="36526"/>
                  <a:pt x="9191" y="40456"/>
                  <a:pt x="8494" y="44576"/>
                </a:cubicBezTo>
                <a:cubicBezTo>
                  <a:pt x="8452" y="44745"/>
                  <a:pt x="8578" y="44886"/>
                  <a:pt x="8724" y="44886"/>
                </a:cubicBezTo>
                <a:cubicBezTo>
                  <a:pt x="8797" y="44886"/>
                  <a:pt x="8874" y="44850"/>
                  <a:pt x="8938" y="44766"/>
                </a:cubicBezTo>
                <a:cubicBezTo>
                  <a:pt x="10649" y="41723"/>
                  <a:pt x="12107" y="38491"/>
                  <a:pt x="13945" y="35512"/>
                </a:cubicBezTo>
                <a:cubicBezTo>
                  <a:pt x="15846" y="32406"/>
                  <a:pt x="18002" y="29553"/>
                  <a:pt x="20474" y="26891"/>
                </a:cubicBezTo>
                <a:cubicBezTo>
                  <a:pt x="22946" y="24166"/>
                  <a:pt x="25671" y="21694"/>
                  <a:pt x="28650" y="19475"/>
                </a:cubicBezTo>
                <a:lnTo>
                  <a:pt x="28650" y="19475"/>
                </a:lnTo>
                <a:cubicBezTo>
                  <a:pt x="27256" y="21187"/>
                  <a:pt x="25988" y="22961"/>
                  <a:pt x="24910" y="24800"/>
                </a:cubicBezTo>
                <a:cubicBezTo>
                  <a:pt x="13882" y="37413"/>
                  <a:pt x="8684" y="54273"/>
                  <a:pt x="11346" y="70373"/>
                </a:cubicBezTo>
                <a:cubicBezTo>
                  <a:pt x="11156" y="71324"/>
                  <a:pt x="11029" y="72275"/>
                  <a:pt x="10902" y="73226"/>
                </a:cubicBezTo>
                <a:cubicBezTo>
                  <a:pt x="9825" y="70880"/>
                  <a:pt x="9001" y="68408"/>
                  <a:pt x="8430" y="65936"/>
                </a:cubicBezTo>
                <a:cubicBezTo>
                  <a:pt x="7860" y="63211"/>
                  <a:pt x="7480" y="60485"/>
                  <a:pt x="7353" y="57760"/>
                </a:cubicBezTo>
                <a:cubicBezTo>
                  <a:pt x="7163" y="55161"/>
                  <a:pt x="7670" y="52309"/>
                  <a:pt x="7163" y="49773"/>
                </a:cubicBezTo>
                <a:cubicBezTo>
                  <a:pt x="7128" y="49668"/>
                  <a:pt x="7035" y="49621"/>
                  <a:pt x="6949" y="49621"/>
                </a:cubicBezTo>
                <a:cubicBezTo>
                  <a:pt x="6878" y="49621"/>
                  <a:pt x="6811" y="49653"/>
                  <a:pt x="6782" y="49710"/>
                </a:cubicBezTo>
                <a:cubicBezTo>
                  <a:pt x="5705" y="51358"/>
                  <a:pt x="5578" y="53703"/>
                  <a:pt x="5388" y="55668"/>
                </a:cubicBezTo>
                <a:cubicBezTo>
                  <a:pt x="5134" y="57950"/>
                  <a:pt x="5134" y="60295"/>
                  <a:pt x="5451" y="62577"/>
                </a:cubicBezTo>
                <a:cubicBezTo>
                  <a:pt x="5642" y="64542"/>
                  <a:pt x="6022" y="66507"/>
                  <a:pt x="6529" y="68472"/>
                </a:cubicBezTo>
                <a:cubicBezTo>
                  <a:pt x="3170" y="60422"/>
                  <a:pt x="2662" y="51485"/>
                  <a:pt x="5198" y="43118"/>
                </a:cubicBezTo>
                <a:cubicBezTo>
                  <a:pt x="8811" y="31709"/>
                  <a:pt x="17051" y="22328"/>
                  <a:pt x="27953" y="17320"/>
                </a:cubicBezTo>
                <a:close/>
                <a:moveTo>
                  <a:pt x="13755" y="83747"/>
                </a:moveTo>
                <a:cubicBezTo>
                  <a:pt x="15213" y="85586"/>
                  <a:pt x="16797" y="87360"/>
                  <a:pt x="18509" y="89008"/>
                </a:cubicBezTo>
                <a:cubicBezTo>
                  <a:pt x="19586" y="90720"/>
                  <a:pt x="20790" y="92304"/>
                  <a:pt x="22058" y="93889"/>
                </a:cubicBezTo>
                <a:cubicBezTo>
                  <a:pt x="22819" y="94776"/>
                  <a:pt x="23579" y="95664"/>
                  <a:pt x="24340" y="96488"/>
                </a:cubicBezTo>
                <a:cubicBezTo>
                  <a:pt x="20981" y="94206"/>
                  <a:pt x="17875" y="91544"/>
                  <a:pt x="15022" y="88691"/>
                </a:cubicBezTo>
                <a:lnTo>
                  <a:pt x="14959" y="88628"/>
                </a:lnTo>
                <a:cubicBezTo>
                  <a:pt x="14642" y="87741"/>
                  <a:pt x="14389" y="86790"/>
                  <a:pt x="14135" y="85839"/>
                </a:cubicBezTo>
                <a:cubicBezTo>
                  <a:pt x="14008" y="85142"/>
                  <a:pt x="13882" y="84445"/>
                  <a:pt x="13755" y="83747"/>
                </a:cubicBezTo>
                <a:close/>
                <a:moveTo>
                  <a:pt x="120495" y="51168"/>
                </a:moveTo>
                <a:cubicBezTo>
                  <a:pt x="122206" y="52942"/>
                  <a:pt x="123664" y="54844"/>
                  <a:pt x="124931" y="56936"/>
                </a:cubicBezTo>
                <a:cubicBezTo>
                  <a:pt x="128291" y="62450"/>
                  <a:pt x="129622" y="68915"/>
                  <a:pt x="128798" y="75254"/>
                </a:cubicBezTo>
                <a:cubicBezTo>
                  <a:pt x="127340" y="84952"/>
                  <a:pt x="121255" y="92938"/>
                  <a:pt x="113395" y="98326"/>
                </a:cubicBezTo>
                <a:cubicBezTo>
                  <a:pt x="113776" y="97882"/>
                  <a:pt x="114093" y="97439"/>
                  <a:pt x="114473" y="96931"/>
                </a:cubicBezTo>
                <a:cubicBezTo>
                  <a:pt x="118339" y="91544"/>
                  <a:pt x="121255" y="84508"/>
                  <a:pt x="121319" y="77726"/>
                </a:cubicBezTo>
                <a:cubicBezTo>
                  <a:pt x="121319" y="77552"/>
                  <a:pt x="121165" y="77454"/>
                  <a:pt x="121017" y="77454"/>
                </a:cubicBezTo>
                <a:cubicBezTo>
                  <a:pt x="120895" y="77454"/>
                  <a:pt x="120777" y="77520"/>
                  <a:pt x="120748" y="77662"/>
                </a:cubicBezTo>
                <a:cubicBezTo>
                  <a:pt x="118910" y="83367"/>
                  <a:pt x="116628" y="88755"/>
                  <a:pt x="112762" y="93382"/>
                </a:cubicBezTo>
                <a:cubicBezTo>
                  <a:pt x="109022" y="97946"/>
                  <a:pt x="104331" y="101622"/>
                  <a:pt x="99071" y="104157"/>
                </a:cubicBezTo>
                <a:lnTo>
                  <a:pt x="99007" y="104157"/>
                </a:lnTo>
                <a:cubicBezTo>
                  <a:pt x="99641" y="103397"/>
                  <a:pt x="100275" y="102509"/>
                  <a:pt x="100845" y="101685"/>
                </a:cubicBezTo>
                <a:cubicBezTo>
                  <a:pt x="104585" y="98706"/>
                  <a:pt x="107754" y="95093"/>
                  <a:pt x="110290" y="91037"/>
                </a:cubicBezTo>
                <a:cubicBezTo>
                  <a:pt x="112001" y="88184"/>
                  <a:pt x="113269" y="85142"/>
                  <a:pt x="114093" y="81973"/>
                </a:cubicBezTo>
                <a:cubicBezTo>
                  <a:pt x="117262" y="75634"/>
                  <a:pt x="119037" y="68725"/>
                  <a:pt x="119417" y="61690"/>
                </a:cubicBezTo>
                <a:cubicBezTo>
                  <a:pt x="120495" y="64605"/>
                  <a:pt x="121382" y="67584"/>
                  <a:pt x="122396" y="70563"/>
                </a:cubicBezTo>
                <a:cubicBezTo>
                  <a:pt x="122396" y="70595"/>
                  <a:pt x="122444" y="70611"/>
                  <a:pt x="122491" y="70611"/>
                </a:cubicBezTo>
                <a:cubicBezTo>
                  <a:pt x="122539" y="70611"/>
                  <a:pt x="122586" y="70595"/>
                  <a:pt x="122586" y="70563"/>
                </a:cubicBezTo>
                <a:cubicBezTo>
                  <a:pt x="122967" y="65810"/>
                  <a:pt x="121826" y="60992"/>
                  <a:pt x="120178" y="56555"/>
                </a:cubicBezTo>
                <a:cubicBezTo>
                  <a:pt x="120304" y="54781"/>
                  <a:pt x="120431" y="53006"/>
                  <a:pt x="120495" y="51168"/>
                </a:cubicBezTo>
                <a:close/>
                <a:moveTo>
                  <a:pt x="42214" y="108594"/>
                </a:moveTo>
                <a:cubicBezTo>
                  <a:pt x="49187" y="111510"/>
                  <a:pt x="56603" y="113095"/>
                  <a:pt x="64209" y="113348"/>
                </a:cubicBezTo>
                <a:lnTo>
                  <a:pt x="63385" y="113665"/>
                </a:lnTo>
                <a:cubicBezTo>
                  <a:pt x="60406" y="114299"/>
                  <a:pt x="57427" y="114616"/>
                  <a:pt x="54384" y="114616"/>
                </a:cubicBezTo>
                <a:cubicBezTo>
                  <a:pt x="50074" y="113221"/>
                  <a:pt x="45954" y="111193"/>
                  <a:pt x="42214" y="108594"/>
                </a:cubicBezTo>
                <a:close/>
                <a:moveTo>
                  <a:pt x="18318" y="96171"/>
                </a:moveTo>
                <a:lnTo>
                  <a:pt x="18318" y="96171"/>
                </a:lnTo>
                <a:cubicBezTo>
                  <a:pt x="19586" y="97312"/>
                  <a:pt x="20917" y="98389"/>
                  <a:pt x="22248" y="99403"/>
                </a:cubicBezTo>
                <a:cubicBezTo>
                  <a:pt x="26242" y="102256"/>
                  <a:pt x="30678" y="104601"/>
                  <a:pt x="35369" y="106186"/>
                </a:cubicBezTo>
                <a:cubicBezTo>
                  <a:pt x="38602" y="109228"/>
                  <a:pt x="42214" y="111827"/>
                  <a:pt x="46144" y="113919"/>
                </a:cubicBezTo>
                <a:cubicBezTo>
                  <a:pt x="43355" y="113348"/>
                  <a:pt x="40693" y="112651"/>
                  <a:pt x="38031" y="111700"/>
                </a:cubicBezTo>
                <a:cubicBezTo>
                  <a:pt x="37983" y="111682"/>
                  <a:pt x="37935" y="111674"/>
                  <a:pt x="37890" y="111674"/>
                </a:cubicBezTo>
                <a:cubicBezTo>
                  <a:pt x="37460" y="111674"/>
                  <a:pt x="37192" y="112422"/>
                  <a:pt x="37651" y="112651"/>
                </a:cubicBezTo>
                <a:cubicBezTo>
                  <a:pt x="40947" y="114362"/>
                  <a:pt x="44496" y="115567"/>
                  <a:pt x="48109" y="116264"/>
                </a:cubicBezTo>
                <a:cubicBezTo>
                  <a:pt x="39362" y="116074"/>
                  <a:pt x="30932" y="112524"/>
                  <a:pt x="24720" y="106376"/>
                </a:cubicBezTo>
                <a:cubicBezTo>
                  <a:pt x="24213" y="105869"/>
                  <a:pt x="23770" y="105425"/>
                  <a:pt x="23326" y="104918"/>
                </a:cubicBezTo>
                <a:lnTo>
                  <a:pt x="23326" y="104918"/>
                </a:lnTo>
                <a:cubicBezTo>
                  <a:pt x="24023" y="105488"/>
                  <a:pt x="24784" y="105995"/>
                  <a:pt x="25481" y="106503"/>
                </a:cubicBezTo>
                <a:cubicBezTo>
                  <a:pt x="27192" y="107707"/>
                  <a:pt x="29411" y="109291"/>
                  <a:pt x="31439" y="109482"/>
                </a:cubicBezTo>
                <a:cubicBezTo>
                  <a:pt x="31629" y="109482"/>
                  <a:pt x="31693" y="109291"/>
                  <a:pt x="31566" y="109228"/>
                </a:cubicBezTo>
                <a:cubicBezTo>
                  <a:pt x="30742" y="108531"/>
                  <a:pt x="29791" y="107897"/>
                  <a:pt x="28777" y="107327"/>
                </a:cubicBezTo>
                <a:cubicBezTo>
                  <a:pt x="27636" y="106566"/>
                  <a:pt x="26558" y="105742"/>
                  <a:pt x="25544" y="104855"/>
                </a:cubicBezTo>
                <a:cubicBezTo>
                  <a:pt x="23706" y="103270"/>
                  <a:pt x="21995" y="101495"/>
                  <a:pt x="20537" y="99530"/>
                </a:cubicBezTo>
                <a:cubicBezTo>
                  <a:pt x="19713" y="98453"/>
                  <a:pt x="19016" y="97312"/>
                  <a:pt x="18318" y="96171"/>
                </a:cubicBezTo>
                <a:close/>
                <a:moveTo>
                  <a:pt x="81259" y="111637"/>
                </a:moveTo>
                <a:cubicBezTo>
                  <a:pt x="82317" y="111715"/>
                  <a:pt x="83375" y="111769"/>
                  <a:pt x="84433" y="111769"/>
                </a:cubicBezTo>
                <a:cubicBezTo>
                  <a:pt x="85086" y="111769"/>
                  <a:pt x="85740" y="111749"/>
                  <a:pt x="86394" y="111700"/>
                </a:cubicBezTo>
                <a:lnTo>
                  <a:pt x="86394" y="111700"/>
                </a:lnTo>
                <a:cubicBezTo>
                  <a:pt x="84746" y="112587"/>
                  <a:pt x="83098" y="113348"/>
                  <a:pt x="81386" y="113982"/>
                </a:cubicBezTo>
                <a:cubicBezTo>
                  <a:pt x="76819" y="115727"/>
                  <a:pt x="71962" y="116599"/>
                  <a:pt x="67083" y="116599"/>
                </a:cubicBezTo>
                <a:cubicBezTo>
                  <a:pt x="65935" y="116599"/>
                  <a:pt x="64785" y="116551"/>
                  <a:pt x="63639" y="116454"/>
                </a:cubicBezTo>
                <a:cubicBezTo>
                  <a:pt x="64019" y="116391"/>
                  <a:pt x="64399" y="116327"/>
                  <a:pt x="64779" y="116264"/>
                </a:cubicBezTo>
                <a:cubicBezTo>
                  <a:pt x="68329" y="115567"/>
                  <a:pt x="71815" y="114426"/>
                  <a:pt x="75111" y="112778"/>
                </a:cubicBezTo>
                <a:cubicBezTo>
                  <a:pt x="76062" y="112651"/>
                  <a:pt x="77076" y="112524"/>
                  <a:pt x="78027" y="112334"/>
                </a:cubicBezTo>
                <a:cubicBezTo>
                  <a:pt x="79104" y="112144"/>
                  <a:pt x="80182" y="111890"/>
                  <a:pt x="81259" y="111637"/>
                </a:cubicBezTo>
                <a:close/>
                <a:moveTo>
                  <a:pt x="69064" y="1"/>
                </a:moveTo>
                <a:cubicBezTo>
                  <a:pt x="63036" y="1"/>
                  <a:pt x="56983" y="1237"/>
                  <a:pt x="51279" y="3439"/>
                </a:cubicBezTo>
                <a:lnTo>
                  <a:pt x="51025" y="3439"/>
                </a:lnTo>
                <a:cubicBezTo>
                  <a:pt x="41137" y="4073"/>
                  <a:pt x="30235" y="7686"/>
                  <a:pt x="23262" y="15038"/>
                </a:cubicBezTo>
                <a:cubicBezTo>
                  <a:pt x="23211" y="15090"/>
                  <a:pt x="23284" y="15182"/>
                  <a:pt x="23348" y="15182"/>
                </a:cubicBezTo>
                <a:cubicBezTo>
                  <a:pt x="23363" y="15182"/>
                  <a:pt x="23377" y="15177"/>
                  <a:pt x="23389" y="15165"/>
                </a:cubicBezTo>
                <a:cubicBezTo>
                  <a:pt x="27636" y="12693"/>
                  <a:pt x="32200" y="10538"/>
                  <a:pt x="36827" y="8890"/>
                </a:cubicBezTo>
                <a:cubicBezTo>
                  <a:pt x="38982" y="8193"/>
                  <a:pt x="41137" y="7622"/>
                  <a:pt x="43355" y="7242"/>
                </a:cubicBezTo>
                <a:lnTo>
                  <a:pt x="43355" y="7242"/>
                </a:lnTo>
                <a:cubicBezTo>
                  <a:pt x="41898" y="8066"/>
                  <a:pt x="40503" y="8953"/>
                  <a:pt x="39235" y="9841"/>
                </a:cubicBezTo>
                <a:cubicBezTo>
                  <a:pt x="38094" y="10665"/>
                  <a:pt x="37017" y="11425"/>
                  <a:pt x="35939" y="12376"/>
                </a:cubicBezTo>
                <a:cubicBezTo>
                  <a:pt x="35686" y="12503"/>
                  <a:pt x="35496" y="12566"/>
                  <a:pt x="35306" y="12693"/>
                </a:cubicBezTo>
                <a:cubicBezTo>
                  <a:pt x="28143" y="14531"/>
                  <a:pt x="21488" y="18081"/>
                  <a:pt x="15973" y="23088"/>
                </a:cubicBezTo>
                <a:cubicBezTo>
                  <a:pt x="5451" y="32723"/>
                  <a:pt x="0" y="47111"/>
                  <a:pt x="2662" y="61246"/>
                </a:cubicBezTo>
                <a:cubicBezTo>
                  <a:pt x="3740" y="66824"/>
                  <a:pt x="6022" y="72085"/>
                  <a:pt x="9445" y="76648"/>
                </a:cubicBezTo>
                <a:cubicBezTo>
                  <a:pt x="9762" y="77346"/>
                  <a:pt x="10142" y="78043"/>
                  <a:pt x="10522" y="78803"/>
                </a:cubicBezTo>
                <a:cubicBezTo>
                  <a:pt x="10586" y="80578"/>
                  <a:pt x="10712" y="82353"/>
                  <a:pt x="11029" y="84128"/>
                </a:cubicBezTo>
                <a:cubicBezTo>
                  <a:pt x="9001" y="81466"/>
                  <a:pt x="7099" y="78613"/>
                  <a:pt x="5388" y="75634"/>
                </a:cubicBezTo>
                <a:cubicBezTo>
                  <a:pt x="5346" y="75592"/>
                  <a:pt x="5289" y="75571"/>
                  <a:pt x="5235" y="75571"/>
                </a:cubicBezTo>
                <a:cubicBezTo>
                  <a:pt x="5127" y="75571"/>
                  <a:pt x="5029" y="75655"/>
                  <a:pt x="5071" y="75824"/>
                </a:cubicBezTo>
                <a:cubicBezTo>
                  <a:pt x="6656" y="81022"/>
                  <a:pt x="9191" y="85966"/>
                  <a:pt x="12677" y="90149"/>
                </a:cubicBezTo>
                <a:cubicBezTo>
                  <a:pt x="13755" y="93192"/>
                  <a:pt x="15276" y="95981"/>
                  <a:pt x="17178" y="98516"/>
                </a:cubicBezTo>
                <a:cubicBezTo>
                  <a:pt x="18318" y="101051"/>
                  <a:pt x="19776" y="103397"/>
                  <a:pt x="21488" y="105552"/>
                </a:cubicBezTo>
                <a:cubicBezTo>
                  <a:pt x="25544" y="110559"/>
                  <a:pt x="30869" y="114299"/>
                  <a:pt x="36954" y="116391"/>
                </a:cubicBezTo>
                <a:cubicBezTo>
                  <a:pt x="40903" y="117720"/>
                  <a:pt x="45057" y="118410"/>
                  <a:pt x="49204" y="118410"/>
                </a:cubicBezTo>
                <a:cubicBezTo>
                  <a:pt x="51580" y="118410"/>
                  <a:pt x="53954" y="118183"/>
                  <a:pt x="56286" y="117722"/>
                </a:cubicBezTo>
                <a:cubicBezTo>
                  <a:pt x="56793" y="117848"/>
                  <a:pt x="57237" y="117975"/>
                  <a:pt x="57680" y="118039"/>
                </a:cubicBezTo>
                <a:cubicBezTo>
                  <a:pt x="60597" y="118664"/>
                  <a:pt x="63604" y="118973"/>
                  <a:pt x="66623" y="118973"/>
                </a:cubicBezTo>
                <a:cubicBezTo>
                  <a:pt x="75545" y="118973"/>
                  <a:pt x="84583" y="116275"/>
                  <a:pt x="91781" y="111066"/>
                </a:cubicBezTo>
                <a:cubicBezTo>
                  <a:pt x="97613" y="109925"/>
                  <a:pt x="103127" y="107453"/>
                  <a:pt x="107818" y="103777"/>
                </a:cubicBezTo>
                <a:cubicBezTo>
                  <a:pt x="112508" y="101685"/>
                  <a:pt x="116818" y="98770"/>
                  <a:pt x="120495" y="95157"/>
                </a:cubicBezTo>
                <a:cubicBezTo>
                  <a:pt x="125565" y="90276"/>
                  <a:pt x="129051" y="84001"/>
                  <a:pt x="130573" y="77155"/>
                </a:cubicBezTo>
                <a:cubicBezTo>
                  <a:pt x="131840" y="70563"/>
                  <a:pt x="130953" y="63781"/>
                  <a:pt x="127974" y="57760"/>
                </a:cubicBezTo>
                <a:cubicBezTo>
                  <a:pt x="126389" y="54400"/>
                  <a:pt x="124171" y="51294"/>
                  <a:pt x="121572" y="48696"/>
                </a:cubicBezTo>
                <a:cubicBezTo>
                  <a:pt x="121192" y="48315"/>
                  <a:pt x="120811" y="47998"/>
                  <a:pt x="120431" y="47618"/>
                </a:cubicBezTo>
                <a:cubicBezTo>
                  <a:pt x="120241" y="41723"/>
                  <a:pt x="119037" y="35955"/>
                  <a:pt x="116882" y="30441"/>
                </a:cubicBezTo>
                <a:cubicBezTo>
                  <a:pt x="112571" y="19475"/>
                  <a:pt x="104015" y="10411"/>
                  <a:pt x="92542" y="6798"/>
                </a:cubicBezTo>
                <a:cubicBezTo>
                  <a:pt x="91781" y="6545"/>
                  <a:pt x="90957" y="6355"/>
                  <a:pt x="90133" y="6164"/>
                </a:cubicBezTo>
                <a:cubicBezTo>
                  <a:pt x="87788" y="4516"/>
                  <a:pt x="85189" y="3185"/>
                  <a:pt x="82527" y="2235"/>
                </a:cubicBezTo>
                <a:cubicBezTo>
                  <a:pt x="78162" y="707"/>
                  <a:pt x="73620" y="1"/>
                  <a:pt x="69064" y="1"/>
                </a:cubicBezTo>
                <a:close/>
              </a:path>
            </a:pathLst>
          </a:custGeom>
          <a:solidFill>
            <a:srgbClr val="45B0E6">
              <a:alpha val="120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" name="Google Shape;69;p2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70" name="Google Shape;70;p2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45B0E6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45B0E6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45B0E6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45B0E6">
                <a:alpha val="120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2"/>
          <p:cNvSpPr txBox="1">
            <a:spLocks noGrp="1"/>
          </p:cNvSpPr>
          <p:nvPr>
            <p:ph type="ctrTitle"/>
          </p:nvPr>
        </p:nvSpPr>
        <p:spPr>
          <a:xfrm>
            <a:off x="1672000" y="1215575"/>
            <a:ext cx="5799900" cy="174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5" name="Google Shape;75;p2">
            <a:hlinkClick r:id="" action="ppaction://hlinkshowjump?jump=nextslide"/>
          </p:cNvPr>
          <p:cNvSpPr txBox="1">
            <a:spLocks noGrp="1"/>
          </p:cNvSpPr>
          <p:nvPr>
            <p:ph type="subTitle" idx="1"/>
          </p:nvPr>
        </p:nvSpPr>
        <p:spPr>
          <a:xfrm>
            <a:off x="3683525" y="3161625"/>
            <a:ext cx="1776900" cy="13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oogle Shape;77;p3"/>
          <p:cNvGrpSpPr/>
          <p:nvPr/>
        </p:nvGrpSpPr>
        <p:grpSpPr>
          <a:xfrm>
            <a:off x="754760" y="-74952"/>
            <a:ext cx="8063102" cy="4677738"/>
            <a:chOff x="754760" y="-74952"/>
            <a:chExt cx="8063102" cy="4677738"/>
          </a:xfrm>
        </p:grpSpPr>
        <p:sp>
          <p:nvSpPr>
            <p:cNvPr id="78" name="Google Shape;78;p3"/>
            <p:cNvSpPr/>
            <p:nvPr/>
          </p:nvSpPr>
          <p:spPr>
            <a:xfrm>
              <a:off x="754760" y="2784015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5928484" y="4419767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8628911" y="24208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5667013" y="4192602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1227954" y="555289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386929" y="709890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6346137" y="779641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7" name="Google Shape;87;p3"/>
            <p:cNvGrpSpPr/>
            <p:nvPr/>
          </p:nvGrpSpPr>
          <p:grpSpPr>
            <a:xfrm>
              <a:off x="2466449" y="881245"/>
              <a:ext cx="238507" cy="212146"/>
              <a:chOff x="1686699" y="-773905"/>
              <a:chExt cx="238507" cy="212146"/>
            </a:xfrm>
          </p:grpSpPr>
          <p:sp>
            <p:nvSpPr>
              <p:cNvPr id="88" name="Google Shape;88;p3"/>
              <p:cNvSpPr/>
              <p:nvPr/>
            </p:nvSpPr>
            <p:spPr>
              <a:xfrm>
                <a:off x="1718207" y="-773905"/>
                <a:ext cx="159936" cy="212146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3"/>
              <p:cNvSpPr/>
              <p:nvPr/>
            </p:nvSpPr>
            <p:spPr>
              <a:xfrm>
                <a:off x="1686699" y="-754855"/>
                <a:ext cx="103832" cy="83111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3"/>
              <p:cNvSpPr/>
              <p:nvPr/>
            </p:nvSpPr>
            <p:spPr>
              <a:xfrm>
                <a:off x="1820461" y="-664257"/>
                <a:ext cx="104744" cy="8409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" name="Google Shape;91;p3"/>
            <p:cNvGrpSpPr/>
            <p:nvPr/>
          </p:nvGrpSpPr>
          <p:grpSpPr>
            <a:xfrm>
              <a:off x="6713579" y="3463175"/>
              <a:ext cx="388755" cy="279632"/>
              <a:chOff x="495600" y="3204925"/>
              <a:chExt cx="688550" cy="495275"/>
            </a:xfrm>
          </p:grpSpPr>
          <p:sp>
            <p:nvSpPr>
              <p:cNvPr id="92" name="Google Shape;92;p3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3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3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3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3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3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3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3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3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3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3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3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3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3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6" name="Google Shape;106;p3"/>
            <p:cNvGrpSpPr/>
            <p:nvPr/>
          </p:nvGrpSpPr>
          <p:grpSpPr>
            <a:xfrm rot="-2095817">
              <a:off x="2310934" y="3982261"/>
              <a:ext cx="544726" cy="314720"/>
              <a:chOff x="897575" y="241000"/>
              <a:chExt cx="1194100" cy="689900"/>
            </a:xfrm>
          </p:grpSpPr>
          <p:sp>
            <p:nvSpPr>
              <p:cNvPr id="107" name="Google Shape;107;p3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3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3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3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3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3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3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3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3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3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17" name="Google Shape;117;p3"/>
            <p:cNvSpPr/>
            <p:nvPr/>
          </p:nvSpPr>
          <p:spPr>
            <a:xfrm>
              <a:off x="4442951" y="1564662"/>
              <a:ext cx="257740" cy="242675"/>
            </a:xfrm>
            <a:custGeom>
              <a:avLst/>
              <a:gdLst/>
              <a:ahLst/>
              <a:cxnLst/>
              <a:rect l="l" t="t" r="r" b="b"/>
              <a:pathLst>
                <a:path w="11292" h="10632" extrusionOk="0">
                  <a:moveTo>
                    <a:pt x="8169" y="0"/>
                  </a:moveTo>
                  <a:cubicBezTo>
                    <a:pt x="8033" y="0"/>
                    <a:pt x="7895" y="29"/>
                    <a:pt x="7784" y="85"/>
                  </a:cubicBezTo>
                  <a:cubicBezTo>
                    <a:pt x="6732" y="874"/>
                    <a:pt x="5943" y="2540"/>
                    <a:pt x="5242" y="3855"/>
                  </a:cubicBezTo>
                  <a:cubicBezTo>
                    <a:pt x="4277" y="3241"/>
                    <a:pt x="3225" y="2628"/>
                    <a:pt x="2260" y="2102"/>
                  </a:cubicBezTo>
                  <a:cubicBezTo>
                    <a:pt x="2051" y="1967"/>
                    <a:pt x="1841" y="1909"/>
                    <a:pt x="1643" y="1909"/>
                  </a:cubicBezTo>
                  <a:cubicBezTo>
                    <a:pt x="682" y="1909"/>
                    <a:pt x="0" y="3274"/>
                    <a:pt x="945" y="3855"/>
                  </a:cubicBezTo>
                  <a:cubicBezTo>
                    <a:pt x="2173" y="4557"/>
                    <a:pt x="3137" y="5083"/>
                    <a:pt x="4189" y="5696"/>
                  </a:cubicBezTo>
                  <a:cubicBezTo>
                    <a:pt x="3576" y="6749"/>
                    <a:pt x="2874" y="7888"/>
                    <a:pt x="2260" y="8941"/>
                  </a:cubicBezTo>
                  <a:cubicBezTo>
                    <a:pt x="1812" y="9646"/>
                    <a:pt x="2628" y="10632"/>
                    <a:pt x="3340" y="10632"/>
                  </a:cubicBezTo>
                  <a:cubicBezTo>
                    <a:pt x="3601" y="10632"/>
                    <a:pt x="3849" y="10498"/>
                    <a:pt x="4014" y="10168"/>
                  </a:cubicBezTo>
                  <a:cubicBezTo>
                    <a:pt x="4716" y="8941"/>
                    <a:pt x="5417" y="7888"/>
                    <a:pt x="6118" y="6661"/>
                  </a:cubicBezTo>
                  <a:cubicBezTo>
                    <a:pt x="7385" y="7337"/>
                    <a:pt x="9059" y="8419"/>
                    <a:pt x="10591" y="8419"/>
                  </a:cubicBezTo>
                  <a:cubicBezTo>
                    <a:pt x="10650" y="8419"/>
                    <a:pt x="10708" y="8418"/>
                    <a:pt x="10765" y="8415"/>
                  </a:cubicBezTo>
                  <a:cubicBezTo>
                    <a:pt x="11204" y="8415"/>
                    <a:pt x="11292" y="7801"/>
                    <a:pt x="11028" y="7450"/>
                  </a:cubicBezTo>
                  <a:cubicBezTo>
                    <a:pt x="10239" y="6310"/>
                    <a:pt x="8398" y="5521"/>
                    <a:pt x="7083" y="4820"/>
                  </a:cubicBezTo>
                  <a:cubicBezTo>
                    <a:pt x="7784" y="3504"/>
                    <a:pt x="8836" y="1926"/>
                    <a:pt x="8749" y="436"/>
                  </a:cubicBezTo>
                  <a:cubicBezTo>
                    <a:pt x="8749" y="136"/>
                    <a:pt x="8462" y="0"/>
                    <a:pt x="816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8" name="Google Shape;118;p3"/>
            <p:cNvGrpSpPr/>
            <p:nvPr/>
          </p:nvGrpSpPr>
          <p:grpSpPr>
            <a:xfrm>
              <a:off x="7505022" y="2729085"/>
              <a:ext cx="307949" cy="316629"/>
              <a:chOff x="2795725" y="686875"/>
              <a:chExt cx="803625" cy="826275"/>
            </a:xfrm>
          </p:grpSpPr>
          <p:sp>
            <p:nvSpPr>
              <p:cNvPr id="119" name="Google Shape;119;p3"/>
              <p:cNvSpPr/>
              <p:nvPr/>
            </p:nvSpPr>
            <p:spPr>
              <a:xfrm>
                <a:off x="2992425" y="955950"/>
                <a:ext cx="187275" cy="557200"/>
              </a:xfrm>
              <a:custGeom>
                <a:avLst/>
                <a:gdLst/>
                <a:ahLst/>
                <a:cxnLst/>
                <a:rect l="l" t="t" r="r" b="b"/>
                <a:pathLst>
                  <a:path w="7491" h="22288" extrusionOk="0">
                    <a:moveTo>
                      <a:pt x="1981" y="0"/>
                    </a:moveTo>
                    <a:cubicBezTo>
                      <a:pt x="951" y="0"/>
                      <a:pt x="0" y="986"/>
                      <a:pt x="664" y="2259"/>
                    </a:cubicBezTo>
                    <a:cubicBezTo>
                      <a:pt x="2285" y="5501"/>
                      <a:pt x="3395" y="8914"/>
                      <a:pt x="4077" y="12497"/>
                    </a:cubicBezTo>
                    <a:cubicBezTo>
                      <a:pt x="4760" y="15654"/>
                      <a:pt x="4333" y="18896"/>
                      <a:pt x="5016" y="21968"/>
                    </a:cubicBezTo>
                    <a:cubicBezTo>
                      <a:pt x="5016" y="22175"/>
                      <a:pt x="5172" y="22288"/>
                      <a:pt x="5352" y="22288"/>
                    </a:cubicBezTo>
                    <a:cubicBezTo>
                      <a:pt x="5470" y="22288"/>
                      <a:pt x="5597" y="22240"/>
                      <a:pt x="5698" y="22139"/>
                    </a:cubicBezTo>
                    <a:cubicBezTo>
                      <a:pt x="7490" y="19664"/>
                      <a:pt x="7405" y="15398"/>
                      <a:pt x="7149" y="12241"/>
                    </a:cubicBezTo>
                    <a:cubicBezTo>
                      <a:pt x="6722" y="8317"/>
                      <a:pt x="5528" y="4477"/>
                      <a:pt x="3480" y="979"/>
                    </a:cubicBezTo>
                    <a:cubicBezTo>
                      <a:pt x="3120" y="289"/>
                      <a:pt x="2539" y="0"/>
                      <a:pt x="198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3"/>
              <p:cNvSpPr/>
              <p:nvPr/>
            </p:nvSpPr>
            <p:spPr>
              <a:xfrm>
                <a:off x="3170050" y="872325"/>
                <a:ext cx="429300" cy="438025"/>
              </a:xfrm>
              <a:custGeom>
                <a:avLst/>
                <a:gdLst/>
                <a:ahLst/>
                <a:cxnLst/>
                <a:rect l="l" t="t" r="r" b="b"/>
                <a:pathLst>
                  <a:path w="17172" h="17521" extrusionOk="0">
                    <a:moveTo>
                      <a:pt x="2360" y="0"/>
                    </a:moveTo>
                    <a:cubicBezTo>
                      <a:pt x="1203" y="0"/>
                      <a:pt x="1" y="1288"/>
                      <a:pt x="726" y="2618"/>
                    </a:cubicBezTo>
                    <a:cubicBezTo>
                      <a:pt x="3115" y="7054"/>
                      <a:pt x="4054" y="12600"/>
                      <a:pt x="7893" y="15757"/>
                    </a:cubicBezTo>
                    <a:cubicBezTo>
                      <a:pt x="9227" y="16824"/>
                      <a:pt x="11070" y="17520"/>
                      <a:pt x="12819" y="17520"/>
                    </a:cubicBezTo>
                    <a:cubicBezTo>
                      <a:pt x="14427" y="17520"/>
                      <a:pt x="15956" y="16932"/>
                      <a:pt x="16937" y="15501"/>
                    </a:cubicBezTo>
                    <a:cubicBezTo>
                      <a:pt x="17171" y="15112"/>
                      <a:pt x="16907" y="14722"/>
                      <a:pt x="16535" y="14722"/>
                    </a:cubicBezTo>
                    <a:cubicBezTo>
                      <a:pt x="16499" y="14722"/>
                      <a:pt x="16463" y="14726"/>
                      <a:pt x="16425" y="14733"/>
                    </a:cubicBezTo>
                    <a:cubicBezTo>
                      <a:pt x="15890" y="14831"/>
                      <a:pt x="15383" y="14878"/>
                      <a:pt x="14902" y="14878"/>
                    </a:cubicBezTo>
                    <a:cubicBezTo>
                      <a:pt x="8264" y="14878"/>
                      <a:pt x="6651" y="5991"/>
                      <a:pt x="3627" y="740"/>
                    </a:cubicBezTo>
                    <a:cubicBezTo>
                      <a:pt x="3304" y="218"/>
                      <a:pt x="2836" y="0"/>
                      <a:pt x="2360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3"/>
              <p:cNvSpPr/>
              <p:nvPr/>
            </p:nvSpPr>
            <p:spPr>
              <a:xfrm>
                <a:off x="2795725" y="686875"/>
                <a:ext cx="597850" cy="498750"/>
              </a:xfrm>
              <a:custGeom>
                <a:avLst/>
                <a:gdLst/>
                <a:ahLst/>
                <a:cxnLst/>
                <a:rect l="l" t="t" r="r" b="b"/>
                <a:pathLst>
                  <a:path w="23914" h="19950" extrusionOk="0">
                    <a:moveTo>
                      <a:pt x="22053" y="1"/>
                    </a:moveTo>
                    <a:cubicBezTo>
                      <a:pt x="21353" y="1"/>
                      <a:pt x="20661" y="413"/>
                      <a:pt x="20477" y="1333"/>
                    </a:cubicBezTo>
                    <a:cubicBezTo>
                      <a:pt x="19283" y="8158"/>
                      <a:pt x="10580" y="7476"/>
                      <a:pt x="6143" y="10036"/>
                    </a:cubicBezTo>
                    <a:cubicBezTo>
                      <a:pt x="3328" y="11657"/>
                      <a:pt x="0" y="15923"/>
                      <a:pt x="2389" y="19677"/>
                    </a:cubicBezTo>
                    <a:cubicBezTo>
                      <a:pt x="2500" y="19861"/>
                      <a:pt x="2690" y="19950"/>
                      <a:pt x="2877" y="19950"/>
                    </a:cubicBezTo>
                    <a:cubicBezTo>
                      <a:pt x="3124" y="19950"/>
                      <a:pt x="3365" y="19797"/>
                      <a:pt x="3413" y="19506"/>
                    </a:cubicBezTo>
                    <a:cubicBezTo>
                      <a:pt x="4096" y="17032"/>
                      <a:pt x="4522" y="15240"/>
                      <a:pt x="6655" y="13619"/>
                    </a:cubicBezTo>
                    <a:cubicBezTo>
                      <a:pt x="8959" y="11827"/>
                      <a:pt x="12116" y="11486"/>
                      <a:pt x="14931" y="10718"/>
                    </a:cubicBezTo>
                    <a:cubicBezTo>
                      <a:pt x="19027" y="9524"/>
                      <a:pt x="23122" y="7049"/>
                      <a:pt x="23720" y="1930"/>
                    </a:cubicBezTo>
                    <a:cubicBezTo>
                      <a:pt x="23914" y="717"/>
                      <a:pt x="22976" y="1"/>
                      <a:pt x="2205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3"/>
            <p:cNvGrpSpPr/>
            <p:nvPr/>
          </p:nvGrpSpPr>
          <p:grpSpPr>
            <a:xfrm>
              <a:off x="8053958" y="821624"/>
              <a:ext cx="609487" cy="338894"/>
              <a:chOff x="483500" y="2235925"/>
              <a:chExt cx="1542225" cy="857525"/>
            </a:xfrm>
          </p:grpSpPr>
          <p:sp>
            <p:nvSpPr>
              <p:cNvPr id="123" name="Google Shape;123;p3"/>
              <p:cNvSpPr/>
              <p:nvPr/>
            </p:nvSpPr>
            <p:spPr>
              <a:xfrm>
                <a:off x="483500" y="2235925"/>
                <a:ext cx="428775" cy="540625"/>
              </a:xfrm>
              <a:custGeom>
                <a:avLst/>
                <a:gdLst/>
                <a:ahLst/>
                <a:cxnLst/>
                <a:rect l="l" t="t" r="r" b="b"/>
                <a:pathLst>
                  <a:path w="17151" h="21625" extrusionOk="0">
                    <a:moveTo>
                      <a:pt x="8292" y="1"/>
                    </a:moveTo>
                    <a:cubicBezTo>
                      <a:pt x="7917" y="1"/>
                      <a:pt x="7542" y="80"/>
                      <a:pt x="7168" y="205"/>
                    </a:cubicBezTo>
                    <a:cubicBezTo>
                      <a:pt x="6656" y="632"/>
                      <a:pt x="6229" y="1058"/>
                      <a:pt x="5888" y="1741"/>
                    </a:cubicBezTo>
                    <a:cubicBezTo>
                      <a:pt x="5547" y="2253"/>
                      <a:pt x="5291" y="2765"/>
                      <a:pt x="5035" y="3277"/>
                    </a:cubicBezTo>
                    <a:cubicBezTo>
                      <a:pt x="4437" y="4642"/>
                      <a:pt x="3840" y="6092"/>
                      <a:pt x="3328" y="7543"/>
                    </a:cubicBezTo>
                    <a:cubicBezTo>
                      <a:pt x="2816" y="8993"/>
                      <a:pt x="2219" y="10529"/>
                      <a:pt x="1707" y="11979"/>
                    </a:cubicBezTo>
                    <a:cubicBezTo>
                      <a:pt x="1110" y="13430"/>
                      <a:pt x="683" y="14710"/>
                      <a:pt x="257" y="16075"/>
                    </a:cubicBezTo>
                    <a:cubicBezTo>
                      <a:pt x="86" y="16501"/>
                      <a:pt x="1" y="16928"/>
                      <a:pt x="86" y="17355"/>
                    </a:cubicBezTo>
                    <a:cubicBezTo>
                      <a:pt x="171" y="17781"/>
                      <a:pt x="513" y="18123"/>
                      <a:pt x="854" y="18293"/>
                    </a:cubicBezTo>
                    <a:cubicBezTo>
                      <a:pt x="1281" y="18464"/>
                      <a:pt x="1622" y="18805"/>
                      <a:pt x="2134" y="18976"/>
                    </a:cubicBezTo>
                    <a:cubicBezTo>
                      <a:pt x="3072" y="19402"/>
                      <a:pt x="4011" y="19744"/>
                      <a:pt x="5035" y="20085"/>
                    </a:cubicBezTo>
                    <a:cubicBezTo>
                      <a:pt x="6656" y="20597"/>
                      <a:pt x="8192" y="21109"/>
                      <a:pt x="9898" y="21535"/>
                    </a:cubicBezTo>
                    <a:cubicBezTo>
                      <a:pt x="10049" y="21596"/>
                      <a:pt x="10211" y="21624"/>
                      <a:pt x="10372" y="21624"/>
                    </a:cubicBezTo>
                    <a:cubicBezTo>
                      <a:pt x="10666" y="21624"/>
                      <a:pt x="10957" y="21530"/>
                      <a:pt x="11178" y="21365"/>
                    </a:cubicBezTo>
                    <a:cubicBezTo>
                      <a:pt x="11690" y="20938"/>
                      <a:pt x="11860" y="20768"/>
                      <a:pt x="11690" y="20170"/>
                    </a:cubicBezTo>
                    <a:cubicBezTo>
                      <a:pt x="11519" y="19658"/>
                      <a:pt x="11178" y="19317"/>
                      <a:pt x="10751" y="19146"/>
                    </a:cubicBezTo>
                    <a:cubicBezTo>
                      <a:pt x="8362" y="18379"/>
                      <a:pt x="5547" y="17013"/>
                      <a:pt x="2902" y="16672"/>
                    </a:cubicBezTo>
                    <a:cubicBezTo>
                      <a:pt x="3840" y="14966"/>
                      <a:pt x="4693" y="13174"/>
                      <a:pt x="5376" y="11382"/>
                    </a:cubicBezTo>
                    <a:lnTo>
                      <a:pt x="5888" y="10102"/>
                    </a:lnTo>
                    <a:cubicBezTo>
                      <a:pt x="6400" y="10529"/>
                      <a:pt x="6997" y="10870"/>
                      <a:pt x="7680" y="11212"/>
                    </a:cubicBezTo>
                    <a:cubicBezTo>
                      <a:pt x="8348" y="11583"/>
                      <a:pt x="9146" y="11825"/>
                      <a:pt x="9961" y="11825"/>
                    </a:cubicBezTo>
                    <a:cubicBezTo>
                      <a:pt x="10082" y="11825"/>
                      <a:pt x="10203" y="11820"/>
                      <a:pt x="10325" y="11809"/>
                    </a:cubicBezTo>
                    <a:cubicBezTo>
                      <a:pt x="11092" y="11638"/>
                      <a:pt x="11519" y="10700"/>
                      <a:pt x="10922" y="10102"/>
                    </a:cubicBezTo>
                    <a:cubicBezTo>
                      <a:pt x="10325" y="9420"/>
                      <a:pt x="9471" y="8908"/>
                      <a:pt x="8618" y="8737"/>
                    </a:cubicBezTo>
                    <a:cubicBezTo>
                      <a:pt x="8021" y="8481"/>
                      <a:pt x="7338" y="8311"/>
                      <a:pt x="6656" y="8140"/>
                    </a:cubicBezTo>
                    <a:cubicBezTo>
                      <a:pt x="6997" y="7372"/>
                      <a:pt x="7253" y="6604"/>
                      <a:pt x="7594" y="5751"/>
                    </a:cubicBezTo>
                    <a:cubicBezTo>
                      <a:pt x="8021" y="4812"/>
                      <a:pt x="8362" y="3874"/>
                      <a:pt x="8618" y="2850"/>
                    </a:cubicBezTo>
                    <a:cubicBezTo>
                      <a:pt x="9045" y="3021"/>
                      <a:pt x="9471" y="3191"/>
                      <a:pt x="9898" y="3277"/>
                    </a:cubicBezTo>
                    <a:cubicBezTo>
                      <a:pt x="11690" y="3959"/>
                      <a:pt x="13567" y="4642"/>
                      <a:pt x="15359" y="5410"/>
                    </a:cubicBezTo>
                    <a:cubicBezTo>
                      <a:pt x="15527" y="5511"/>
                      <a:pt x="15708" y="5558"/>
                      <a:pt x="15893" y="5558"/>
                    </a:cubicBezTo>
                    <a:cubicBezTo>
                      <a:pt x="16176" y="5558"/>
                      <a:pt x="16465" y="5446"/>
                      <a:pt x="16724" y="5239"/>
                    </a:cubicBezTo>
                    <a:cubicBezTo>
                      <a:pt x="16980" y="5068"/>
                      <a:pt x="17150" y="4727"/>
                      <a:pt x="17150" y="4386"/>
                    </a:cubicBezTo>
                    <a:cubicBezTo>
                      <a:pt x="17150" y="3703"/>
                      <a:pt x="16809" y="3191"/>
                      <a:pt x="16212" y="2935"/>
                    </a:cubicBezTo>
                    <a:lnTo>
                      <a:pt x="16126" y="2935"/>
                    </a:lnTo>
                    <a:cubicBezTo>
                      <a:pt x="14932" y="2423"/>
                      <a:pt x="13823" y="1826"/>
                      <a:pt x="12714" y="1400"/>
                    </a:cubicBezTo>
                    <a:cubicBezTo>
                      <a:pt x="12031" y="1058"/>
                      <a:pt x="11434" y="888"/>
                      <a:pt x="10751" y="717"/>
                    </a:cubicBezTo>
                    <a:cubicBezTo>
                      <a:pt x="10069" y="461"/>
                      <a:pt x="9386" y="205"/>
                      <a:pt x="8703" y="34"/>
                    </a:cubicBezTo>
                    <a:cubicBezTo>
                      <a:pt x="8566" y="12"/>
                      <a:pt x="8429" y="1"/>
                      <a:pt x="829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3"/>
              <p:cNvSpPr/>
              <p:nvPr/>
            </p:nvSpPr>
            <p:spPr>
              <a:xfrm>
                <a:off x="836125" y="2452075"/>
                <a:ext cx="248250" cy="115450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4618" extrusionOk="0">
                    <a:moveTo>
                      <a:pt x="1079" y="1"/>
                    </a:moveTo>
                    <a:cubicBezTo>
                      <a:pt x="368" y="1"/>
                      <a:pt x="1" y="965"/>
                      <a:pt x="656" y="1456"/>
                    </a:cubicBezTo>
                    <a:cubicBezTo>
                      <a:pt x="3045" y="2992"/>
                      <a:pt x="5690" y="4101"/>
                      <a:pt x="8506" y="4613"/>
                    </a:cubicBezTo>
                    <a:cubicBezTo>
                      <a:pt x="8536" y="4616"/>
                      <a:pt x="8566" y="4617"/>
                      <a:pt x="8595" y="4617"/>
                    </a:cubicBezTo>
                    <a:cubicBezTo>
                      <a:pt x="9476" y="4617"/>
                      <a:pt x="9929" y="3400"/>
                      <a:pt x="9103" y="2822"/>
                    </a:cubicBezTo>
                    <a:cubicBezTo>
                      <a:pt x="6714" y="1371"/>
                      <a:pt x="3984" y="347"/>
                      <a:pt x="1168" y="6"/>
                    </a:cubicBezTo>
                    <a:cubicBezTo>
                      <a:pt x="1138" y="3"/>
                      <a:pt x="1108" y="1"/>
                      <a:pt x="107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3"/>
              <p:cNvSpPr/>
              <p:nvPr/>
            </p:nvSpPr>
            <p:spPr>
              <a:xfrm>
                <a:off x="795525" y="2560875"/>
                <a:ext cx="244725" cy="115325"/>
              </a:xfrm>
              <a:custGeom>
                <a:avLst/>
                <a:gdLst/>
                <a:ahLst/>
                <a:cxnLst/>
                <a:rect l="l" t="t" r="r" b="b"/>
                <a:pathLst>
                  <a:path w="9789" h="4613" extrusionOk="0">
                    <a:moveTo>
                      <a:pt x="1072" y="0"/>
                    </a:moveTo>
                    <a:cubicBezTo>
                      <a:pt x="292" y="0"/>
                      <a:pt x="0" y="964"/>
                      <a:pt x="574" y="1456"/>
                    </a:cubicBezTo>
                    <a:cubicBezTo>
                      <a:pt x="2963" y="2992"/>
                      <a:pt x="5608" y="4101"/>
                      <a:pt x="8423" y="4613"/>
                    </a:cubicBezTo>
                    <a:cubicBezTo>
                      <a:pt x="9362" y="4613"/>
                      <a:pt x="9789" y="3503"/>
                      <a:pt x="9106" y="2906"/>
                    </a:cubicBezTo>
                    <a:cubicBezTo>
                      <a:pt x="6717" y="1370"/>
                      <a:pt x="3987" y="432"/>
                      <a:pt x="1171" y="5"/>
                    </a:cubicBezTo>
                    <a:cubicBezTo>
                      <a:pt x="1137" y="2"/>
                      <a:pt x="1104" y="0"/>
                      <a:pt x="1072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3"/>
              <p:cNvSpPr/>
              <p:nvPr/>
            </p:nvSpPr>
            <p:spPr>
              <a:xfrm>
                <a:off x="1012500" y="2424850"/>
                <a:ext cx="526875" cy="595975"/>
              </a:xfrm>
              <a:custGeom>
                <a:avLst/>
                <a:gdLst/>
                <a:ahLst/>
                <a:cxnLst/>
                <a:rect l="l" t="t" r="r" b="b"/>
                <a:pathLst>
                  <a:path w="21075" h="23839" extrusionOk="0">
                    <a:moveTo>
                      <a:pt x="7571" y="0"/>
                    </a:moveTo>
                    <a:cubicBezTo>
                      <a:pt x="7214" y="0"/>
                      <a:pt x="6884" y="164"/>
                      <a:pt x="6655" y="583"/>
                    </a:cubicBezTo>
                    <a:cubicBezTo>
                      <a:pt x="5205" y="3399"/>
                      <a:pt x="4011" y="6300"/>
                      <a:pt x="2901" y="9200"/>
                    </a:cubicBezTo>
                    <a:cubicBezTo>
                      <a:pt x="1707" y="12101"/>
                      <a:pt x="256" y="15002"/>
                      <a:pt x="0" y="18074"/>
                    </a:cubicBezTo>
                    <a:cubicBezTo>
                      <a:pt x="0" y="18572"/>
                      <a:pt x="395" y="18890"/>
                      <a:pt x="788" y="18890"/>
                    </a:cubicBezTo>
                    <a:cubicBezTo>
                      <a:pt x="1002" y="18890"/>
                      <a:pt x="1215" y="18796"/>
                      <a:pt x="1366" y="18586"/>
                    </a:cubicBezTo>
                    <a:cubicBezTo>
                      <a:pt x="3243" y="16367"/>
                      <a:pt x="4181" y="13467"/>
                      <a:pt x="5290" y="10736"/>
                    </a:cubicBezTo>
                    <a:cubicBezTo>
                      <a:pt x="5973" y="9030"/>
                      <a:pt x="6826" y="7323"/>
                      <a:pt x="7509" y="5617"/>
                    </a:cubicBezTo>
                    <a:cubicBezTo>
                      <a:pt x="7765" y="8177"/>
                      <a:pt x="8191" y="10822"/>
                      <a:pt x="8789" y="13381"/>
                    </a:cubicBezTo>
                    <a:cubicBezTo>
                      <a:pt x="8789" y="13467"/>
                      <a:pt x="8874" y="13637"/>
                      <a:pt x="8874" y="13722"/>
                    </a:cubicBezTo>
                    <a:cubicBezTo>
                      <a:pt x="8874" y="13808"/>
                      <a:pt x="8874" y="13808"/>
                      <a:pt x="8874" y="13808"/>
                    </a:cubicBezTo>
                    <a:lnTo>
                      <a:pt x="8874" y="13893"/>
                    </a:lnTo>
                    <a:cubicBezTo>
                      <a:pt x="9076" y="14298"/>
                      <a:pt x="9546" y="14543"/>
                      <a:pt x="10029" y="14543"/>
                    </a:cubicBezTo>
                    <a:cubicBezTo>
                      <a:pt x="10157" y="14543"/>
                      <a:pt x="10285" y="14526"/>
                      <a:pt x="10410" y="14490"/>
                    </a:cubicBezTo>
                    <a:lnTo>
                      <a:pt x="10495" y="14490"/>
                    </a:lnTo>
                    <a:cubicBezTo>
                      <a:pt x="10666" y="14405"/>
                      <a:pt x="10751" y="14320"/>
                      <a:pt x="10836" y="14234"/>
                    </a:cubicBezTo>
                    <a:cubicBezTo>
                      <a:pt x="12969" y="12699"/>
                      <a:pt x="14932" y="10992"/>
                      <a:pt x="16894" y="9200"/>
                    </a:cubicBezTo>
                    <a:lnTo>
                      <a:pt x="16894" y="9200"/>
                    </a:lnTo>
                    <a:cubicBezTo>
                      <a:pt x="16211" y="10907"/>
                      <a:pt x="15700" y="12784"/>
                      <a:pt x="15102" y="14490"/>
                    </a:cubicBezTo>
                    <a:cubicBezTo>
                      <a:pt x="14164" y="17306"/>
                      <a:pt x="12969" y="20036"/>
                      <a:pt x="12969" y="23023"/>
                    </a:cubicBezTo>
                    <a:cubicBezTo>
                      <a:pt x="12914" y="23520"/>
                      <a:pt x="13289" y="23839"/>
                      <a:pt x="13675" y="23839"/>
                    </a:cubicBezTo>
                    <a:cubicBezTo>
                      <a:pt x="13885" y="23839"/>
                      <a:pt x="14099" y="23745"/>
                      <a:pt x="14249" y="23534"/>
                    </a:cubicBezTo>
                    <a:cubicBezTo>
                      <a:pt x="16211" y="20975"/>
                      <a:pt x="16979" y="17818"/>
                      <a:pt x="17918" y="14917"/>
                    </a:cubicBezTo>
                    <a:cubicBezTo>
                      <a:pt x="19112" y="12016"/>
                      <a:pt x="20051" y="8944"/>
                      <a:pt x="20904" y="5958"/>
                    </a:cubicBezTo>
                    <a:cubicBezTo>
                      <a:pt x="21075" y="4849"/>
                      <a:pt x="20136" y="4422"/>
                      <a:pt x="19283" y="4422"/>
                    </a:cubicBezTo>
                    <a:cubicBezTo>
                      <a:pt x="18174" y="4678"/>
                      <a:pt x="17150" y="5105"/>
                      <a:pt x="16382" y="5873"/>
                    </a:cubicBezTo>
                    <a:cubicBezTo>
                      <a:pt x="14505" y="7238"/>
                      <a:pt x="12713" y="8774"/>
                      <a:pt x="11092" y="10395"/>
                    </a:cubicBezTo>
                    <a:cubicBezTo>
                      <a:pt x="10922" y="8091"/>
                      <a:pt x="10580" y="5788"/>
                      <a:pt x="9983" y="3569"/>
                    </a:cubicBezTo>
                    <a:cubicBezTo>
                      <a:pt x="9898" y="2460"/>
                      <a:pt x="9471" y="1436"/>
                      <a:pt x="8874" y="583"/>
                    </a:cubicBezTo>
                    <a:cubicBezTo>
                      <a:pt x="8496" y="252"/>
                      <a:pt x="8013" y="0"/>
                      <a:pt x="75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3"/>
              <p:cNvSpPr/>
              <p:nvPr/>
            </p:nvSpPr>
            <p:spPr>
              <a:xfrm>
                <a:off x="1473225" y="2601550"/>
                <a:ext cx="392500" cy="491900"/>
              </a:xfrm>
              <a:custGeom>
                <a:avLst/>
                <a:gdLst/>
                <a:ahLst/>
                <a:cxnLst/>
                <a:rect l="l" t="t" r="r" b="b"/>
                <a:pathLst>
                  <a:path w="15700" h="19676" extrusionOk="0">
                    <a:moveTo>
                      <a:pt x="9451" y="1"/>
                    </a:moveTo>
                    <a:cubicBezTo>
                      <a:pt x="9134" y="1"/>
                      <a:pt x="8826" y="28"/>
                      <a:pt x="8533" y="85"/>
                    </a:cubicBezTo>
                    <a:cubicBezTo>
                      <a:pt x="4694" y="767"/>
                      <a:pt x="2219" y="4863"/>
                      <a:pt x="1110" y="8105"/>
                    </a:cubicBezTo>
                    <a:cubicBezTo>
                      <a:pt x="1" y="11347"/>
                      <a:pt x="86" y="15187"/>
                      <a:pt x="2560" y="17746"/>
                    </a:cubicBezTo>
                    <a:cubicBezTo>
                      <a:pt x="3773" y="18959"/>
                      <a:pt x="5511" y="19676"/>
                      <a:pt x="7239" y="19676"/>
                    </a:cubicBezTo>
                    <a:cubicBezTo>
                      <a:pt x="8549" y="19676"/>
                      <a:pt x="9855" y="19264"/>
                      <a:pt x="10922" y="18344"/>
                    </a:cubicBezTo>
                    <a:cubicBezTo>
                      <a:pt x="11804" y="17608"/>
                      <a:pt x="11229" y="16176"/>
                      <a:pt x="10235" y="16176"/>
                    </a:cubicBezTo>
                    <a:cubicBezTo>
                      <a:pt x="10075" y="16176"/>
                      <a:pt x="9905" y="16213"/>
                      <a:pt x="9727" y="16296"/>
                    </a:cubicBezTo>
                    <a:cubicBezTo>
                      <a:pt x="8852" y="16734"/>
                      <a:pt x="7999" y="16965"/>
                      <a:pt x="7207" y="16965"/>
                    </a:cubicBezTo>
                    <a:cubicBezTo>
                      <a:pt x="5838" y="16965"/>
                      <a:pt x="4651" y="16273"/>
                      <a:pt x="3840" y="14760"/>
                    </a:cubicBezTo>
                    <a:cubicBezTo>
                      <a:pt x="2560" y="12456"/>
                      <a:pt x="3158" y="9982"/>
                      <a:pt x="4267" y="7849"/>
                    </a:cubicBezTo>
                    <a:cubicBezTo>
                      <a:pt x="5120" y="5972"/>
                      <a:pt x="6571" y="3327"/>
                      <a:pt x="8874" y="2900"/>
                    </a:cubicBezTo>
                    <a:cubicBezTo>
                      <a:pt x="9049" y="2881"/>
                      <a:pt x="9223" y="2871"/>
                      <a:pt x="9396" y="2871"/>
                    </a:cubicBezTo>
                    <a:cubicBezTo>
                      <a:pt x="10736" y="2871"/>
                      <a:pt x="11987" y="3444"/>
                      <a:pt x="12970" y="4351"/>
                    </a:cubicBezTo>
                    <a:cubicBezTo>
                      <a:pt x="13482" y="4777"/>
                      <a:pt x="13823" y="5460"/>
                      <a:pt x="14591" y="5460"/>
                    </a:cubicBezTo>
                    <a:cubicBezTo>
                      <a:pt x="15188" y="5460"/>
                      <a:pt x="15700" y="4863"/>
                      <a:pt x="15615" y="4265"/>
                    </a:cubicBezTo>
                    <a:cubicBezTo>
                      <a:pt x="15084" y="1762"/>
                      <a:pt x="11989" y="1"/>
                      <a:pt x="945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3"/>
              <p:cNvSpPr/>
              <p:nvPr/>
            </p:nvSpPr>
            <p:spPr>
              <a:xfrm>
                <a:off x="1882775" y="2575375"/>
                <a:ext cx="142950" cy="159600"/>
              </a:xfrm>
              <a:custGeom>
                <a:avLst/>
                <a:gdLst/>
                <a:ahLst/>
                <a:cxnLst/>
                <a:rect l="l" t="t" r="r" b="b"/>
                <a:pathLst>
                  <a:path w="5718" h="6384" extrusionOk="0">
                    <a:moveTo>
                      <a:pt x="3407" y="1"/>
                    </a:moveTo>
                    <a:cubicBezTo>
                      <a:pt x="2987" y="1"/>
                      <a:pt x="2587" y="166"/>
                      <a:pt x="2304" y="449"/>
                    </a:cubicBezTo>
                    <a:cubicBezTo>
                      <a:pt x="2134" y="534"/>
                      <a:pt x="2048" y="705"/>
                      <a:pt x="2134" y="961"/>
                    </a:cubicBezTo>
                    <a:cubicBezTo>
                      <a:pt x="2134" y="1132"/>
                      <a:pt x="2304" y="1217"/>
                      <a:pt x="2475" y="1302"/>
                    </a:cubicBezTo>
                    <a:cubicBezTo>
                      <a:pt x="2568" y="1340"/>
                      <a:pt x="2657" y="1352"/>
                      <a:pt x="2744" y="1352"/>
                    </a:cubicBezTo>
                    <a:cubicBezTo>
                      <a:pt x="2937" y="1352"/>
                      <a:pt x="3119" y="1289"/>
                      <a:pt x="3309" y="1289"/>
                    </a:cubicBezTo>
                    <a:cubicBezTo>
                      <a:pt x="3425" y="1289"/>
                      <a:pt x="3543" y="1312"/>
                      <a:pt x="3669" y="1388"/>
                    </a:cubicBezTo>
                    <a:cubicBezTo>
                      <a:pt x="3925" y="1473"/>
                      <a:pt x="4011" y="1814"/>
                      <a:pt x="3925" y="2070"/>
                    </a:cubicBezTo>
                    <a:cubicBezTo>
                      <a:pt x="3584" y="2923"/>
                      <a:pt x="1792" y="3350"/>
                      <a:pt x="1024" y="3606"/>
                    </a:cubicBezTo>
                    <a:cubicBezTo>
                      <a:pt x="171" y="3777"/>
                      <a:pt x="1" y="4801"/>
                      <a:pt x="768" y="5057"/>
                    </a:cubicBezTo>
                    <a:lnTo>
                      <a:pt x="4096" y="6336"/>
                    </a:lnTo>
                    <a:cubicBezTo>
                      <a:pt x="4169" y="6369"/>
                      <a:pt x="4240" y="6383"/>
                      <a:pt x="4307" y="6383"/>
                    </a:cubicBezTo>
                    <a:cubicBezTo>
                      <a:pt x="4949" y="6383"/>
                      <a:pt x="5295" y="5048"/>
                      <a:pt x="4523" y="4971"/>
                    </a:cubicBezTo>
                    <a:lnTo>
                      <a:pt x="2987" y="4374"/>
                    </a:lnTo>
                    <a:cubicBezTo>
                      <a:pt x="4267" y="3777"/>
                      <a:pt x="5717" y="2668"/>
                      <a:pt x="5376" y="1388"/>
                    </a:cubicBezTo>
                    <a:cubicBezTo>
                      <a:pt x="5120" y="620"/>
                      <a:pt x="4437" y="108"/>
                      <a:pt x="3669" y="23"/>
                    </a:cubicBezTo>
                    <a:cubicBezTo>
                      <a:pt x="3582" y="8"/>
                      <a:pt x="3494" y="1"/>
                      <a:pt x="340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9" name="Google Shape;129;p3"/>
            <p:cNvGrpSpPr/>
            <p:nvPr/>
          </p:nvGrpSpPr>
          <p:grpSpPr>
            <a:xfrm>
              <a:off x="1213534" y="2021973"/>
              <a:ext cx="232934" cy="272350"/>
              <a:chOff x="4660000" y="236475"/>
              <a:chExt cx="447950" cy="523750"/>
            </a:xfrm>
          </p:grpSpPr>
          <p:sp>
            <p:nvSpPr>
              <p:cNvPr id="130" name="Google Shape;130;p3"/>
              <p:cNvSpPr/>
              <p:nvPr/>
            </p:nvSpPr>
            <p:spPr>
              <a:xfrm>
                <a:off x="4687725" y="236475"/>
                <a:ext cx="371175" cy="523750"/>
              </a:xfrm>
              <a:custGeom>
                <a:avLst/>
                <a:gdLst/>
                <a:ahLst/>
                <a:cxnLst/>
                <a:rect l="l" t="t" r="r" b="b"/>
                <a:pathLst>
                  <a:path w="14847" h="20950" extrusionOk="0">
                    <a:moveTo>
                      <a:pt x="1317" y="1"/>
                    </a:moveTo>
                    <a:cubicBezTo>
                      <a:pt x="1198" y="1"/>
                      <a:pt x="1071" y="22"/>
                      <a:pt x="939" y="66"/>
                    </a:cubicBezTo>
                    <a:lnTo>
                      <a:pt x="768" y="151"/>
                    </a:lnTo>
                    <a:cubicBezTo>
                      <a:pt x="171" y="407"/>
                      <a:pt x="0" y="1261"/>
                      <a:pt x="342" y="1772"/>
                    </a:cubicBezTo>
                    <a:lnTo>
                      <a:pt x="1963" y="4332"/>
                    </a:lnTo>
                    <a:cubicBezTo>
                      <a:pt x="2731" y="5527"/>
                      <a:pt x="3498" y="6721"/>
                      <a:pt x="4266" y="8001"/>
                    </a:cubicBezTo>
                    <a:cubicBezTo>
                      <a:pt x="4864" y="8769"/>
                      <a:pt x="5376" y="9451"/>
                      <a:pt x="5802" y="10219"/>
                    </a:cubicBezTo>
                    <a:lnTo>
                      <a:pt x="11945" y="19434"/>
                    </a:lnTo>
                    <a:cubicBezTo>
                      <a:pt x="12201" y="19775"/>
                      <a:pt x="12372" y="20117"/>
                      <a:pt x="12628" y="20458"/>
                    </a:cubicBezTo>
                    <a:cubicBezTo>
                      <a:pt x="12818" y="20774"/>
                      <a:pt x="13148" y="20950"/>
                      <a:pt x="13481" y="20950"/>
                    </a:cubicBezTo>
                    <a:cubicBezTo>
                      <a:pt x="13596" y="20950"/>
                      <a:pt x="13712" y="20929"/>
                      <a:pt x="13822" y="20884"/>
                    </a:cubicBezTo>
                    <a:lnTo>
                      <a:pt x="13993" y="20799"/>
                    </a:lnTo>
                    <a:cubicBezTo>
                      <a:pt x="14590" y="20543"/>
                      <a:pt x="14846" y="19775"/>
                      <a:pt x="14420" y="19263"/>
                    </a:cubicBezTo>
                    <a:cubicBezTo>
                      <a:pt x="13908" y="18410"/>
                      <a:pt x="13396" y="17557"/>
                      <a:pt x="12799" y="16704"/>
                    </a:cubicBezTo>
                    <a:cubicBezTo>
                      <a:pt x="12031" y="15424"/>
                      <a:pt x="11263" y="14229"/>
                      <a:pt x="10410" y="12950"/>
                    </a:cubicBezTo>
                    <a:cubicBezTo>
                      <a:pt x="9898" y="12182"/>
                      <a:pt x="9386" y="11499"/>
                      <a:pt x="8959" y="10817"/>
                    </a:cubicBezTo>
                    <a:lnTo>
                      <a:pt x="2901" y="1602"/>
                    </a:lnTo>
                    <a:cubicBezTo>
                      <a:pt x="2645" y="1175"/>
                      <a:pt x="2389" y="834"/>
                      <a:pt x="2133" y="493"/>
                    </a:cubicBezTo>
                    <a:cubicBezTo>
                      <a:pt x="1943" y="176"/>
                      <a:pt x="1660" y="1"/>
                      <a:pt x="131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3"/>
              <p:cNvSpPr/>
              <p:nvPr/>
            </p:nvSpPr>
            <p:spPr>
              <a:xfrm>
                <a:off x="4660000" y="292400"/>
                <a:ext cx="447950" cy="413925"/>
              </a:xfrm>
              <a:custGeom>
                <a:avLst/>
                <a:gdLst/>
                <a:ahLst/>
                <a:cxnLst/>
                <a:rect l="l" t="t" r="r" b="b"/>
                <a:pathLst>
                  <a:path w="17918" h="16557" extrusionOk="0">
                    <a:moveTo>
                      <a:pt x="8899" y="1617"/>
                    </a:moveTo>
                    <a:cubicBezTo>
                      <a:pt x="10777" y="1617"/>
                      <a:pt x="12504" y="2188"/>
                      <a:pt x="13908" y="4143"/>
                    </a:cubicBezTo>
                    <a:cubicBezTo>
                      <a:pt x="16211" y="7300"/>
                      <a:pt x="15187" y="11736"/>
                      <a:pt x="11774" y="13699"/>
                    </a:cubicBezTo>
                    <a:cubicBezTo>
                      <a:pt x="10784" y="14218"/>
                      <a:pt x="9721" y="14463"/>
                      <a:pt x="8674" y="14463"/>
                    </a:cubicBezTo>
                    <a:cubicBezTo>
                      <a:pt x="5932" y="14463"/>
                      <a:pt x="3292" y="12784"/>
                      <a:pt x="2304" y="9945"/>
                    </a:cubicBezTo>
                    <a:cubicBezTo>
                      <a:pt x="1707" y="7897"/>
                      <a:pt x="2048" y="5679"/>
                      <a:pt x="3242" y="3887"/>
                    </a:cubicBezTo>
                    <a:cubicBezTo>
                      <a:pt x="3669" y="3290"/>
                      <a:pt x="4181" y="2692"/>
                      <a:pt x="4522" y="2095"/>
                    </a:cubicBezTo>
                    <a:cubicBezTo>
                      <a:pt x="4607" y="2180"/>
                      <a:pt x="4693" y="2180"/>
                      <a:pt x="4778" y="2180"/>
                    </a:cubicBezTo>
                    <a:cubicBezTo>
                      <a:pt x="6186" y="1899"/>
                      <a:pt x="7580" y="1617"/>
                      <a:pt x="8899" y="1617"/>
                    </a:cubicBezTo>
                    <a:close/>
                    <a:moveTo>
                      <a:pt x="8406" y="1"/>
                    </a:moveTo>
                    <a:cubicBezTo>
                      <a:pt x="6959" y="1"/>
                      <a:pt x="5573" y="447"/>
                      <a:pt x="4522" y="1498"/>
                    </a:cubicBezTo>
                    <a:cubicBezTo>
                      <a:pt x="2474" y="1668"/>
                      <a:pt x="1280" y="4057"/>
                      <a:pt x="683" y="5764"/>
                    </a:cubicBezTo>
                    <a:cubicBezTo>
                      <a:pt x="0" y="7982"/>
                      <a:pt x="256" y="10457"/>
                      <a:pt x="1451" y="12504"/>
                    </a:cubicBezTo>
                    <a:cubicBezTo>
                      <a:pt x="2979" y="15124"/>
                      <a:pt x="5729" y="16557"/>
                      <a:pt x="8540" y="16557"/>
                    </a:cubicBezTo>
                    <a:cubicBezTo>
                      <a:pt x="10123" y="16557"/>
                      <a:pt x="11725" y="16102"/>
                      <a:pt x="13140" y="15149"/>
                    </a:cubicBezTo>
                    <a:cubicBezTo>
                      <a:pt x="17064" y="12504"/>
                      <a:pt x="17918" y="7044"/>
                      <a:pt x="15102" y="3290"/>
                    </a:cubicBezTo>
                    <a:cubicBezTo>
                      <a:pt x="13687" y="1385"/>
                      <a:pt x="10953" y="1"/>
                      <a:pt x="840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2" name="Google Shape;132;p3"/>
            <p:cNvSpPr/>
            <p:nvPr/>
          </p:nvSpPr>
          <p:spPr>
            <a:xfrm>
              <a:off x="3224567" y="1361734"/>
              <a:ext cx="28562" cy="47968"/>
            </a:xfrm>
            <a:custGeom>
              <a:avLst/>
              <a:gdLst/>
              <a:ahLst/>
              <a:cxnLst/>
              <a:rect l="l" t="t" r="r" b="b"/>
              <a:pathLst>
                <a:path w="2265" h="3804" extrusionOk="0">
                  <a:moveTo>
                    <a:pt x="997" y="0"/>
                  </a:moveTo>
                  <a:lnTo>
                    <a:pt x="1" y="3442"/>
                  </a:lnTo>
                  <a:lnTo>
                    <a:pt x="1269" y="3804"/>
                  </a:lnTo>
                  <a:lnTo>
                    <a:pt x="2265" y="363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3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134" name="Google Shape;134;p3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247615" y="1385470"/>
              <a:ext cx="3069588" cy="2224795"/>
            </a:xfrm>
            <a:custGeom>
              <a:avLst/>
              <a:gdLst/>
              <a:ahLst/>
              <a:cxnLst/>
              <a:rect l="l" t="t" r="r" b="b"/>
              <a:pathLst>
                <a:path w="131841" h="118973" extrusionOk="0">
                  <a:moveTo>
                    <a:pt x="69261" y="2489"/>
                  </a:moveTo>
                  <a:cubicBezTo>
                    <a:pt x="74197" y="2489"/>
                    <a:pt x="79125" y="3306"/>
                    <a:pt x="83605" y="5150"/>
                  </a:cubicBezTo>
                  <a:cubicBezTo>
                    <a:pt x="83156" y="5135"/>
                    <a:pt x="82707" y="5127"/>
                    <a:pt x="82258" y="5127"/>
                  </a:cubicBezTo>
                  <a:cubicBezTo>
                    <a:pt x="80805" y="5127"/>
                    <a:pt x="79353" y="5210"/>
                    <a:pt x="77900" y="5404"/>
                  </a:cubicBezTo>
                  <a:cubicBezTo>
                    <a:pt x="75796" y="5131"/>
                    <a:pt x="73691" y="5002"/>
                    <a:pt x="71587" y="5002"/>
                  </a:cubicBezTo>
                  <a:cubicBezTo>
                    <a:pt x="70268" y="5002"/>
                    <a:pt x="68950" y="5053"/>
                    <a:pt x="67632" y="5150"/>
                  </a:cubicBezTo>
                  <a:lnTo>
                    <a:pt x="67061" y="5024"/>
                  </a:lnTo>
                  <a:cubicBezTo>
                    <a:pt x="64526" y="4326"/>
                    <a:pt x="61927" y="3883"/>
                    <a:pt x="59265" y="3566"/>
                  </a:cubicBezTo>
                  <a:cubicBezTo>
                    <a:pt x="62508" y="2871"/>
                    <a:pt x="65886" y="2489"/>
                    <a:pt x="69261" y="2489"/>
                  </a:cubicBezTo>
                  <a:close/>
                  <a:moveTo>
                    <a:pt x="53624" y="6545"/>
                  </a:moveTo>
                  <a:cubicBezTo>
                    <a:pt x="51215" y="6862"/>
                    <a:pt x="48807" y="7432"/>
                    <a:pt x="46461" y="8129"/>
                  </a:cubicBezTo>
                  <a:cubicBezTo>
                    <a:pt x="47602" y="7559"/>
                    <a:pt x="48807" y="6988"/>
                    <a:pt x="50011" y="6545"/>
                  </a:cubicBezTo>
                  <a:close/>
                  <a:moveTo>
                    <a:pt x="86457" y="10538"/>
                  </a:moveTo>
                  <a:lnTo>
                    <a:pt x="86457" y="10538"/>
                  </a:lnTo>
                  <a:cubicBezTo>
                    <a:pt x="88739" y="11235"/>
                    <a:pt x="90957" y="12123"/>
                    <a:pt x="93112" y="13137"/>
                  </a:cubicBezTo>
                  <a:cubicBezTo>
                    <a:pt x="93873" y="13517"/>
                    <a:pt x="94634" y="13897"/>
                    <a:pt x="95394" y="14278"/>
                  </a:cubicBezTo>
                  <a:cubicBezTo>
                    <a:pt x="96408" y="15736"/>
                    <a:pt x="97296" y="17320"/>
                    <a:pt x="98056" y="18905"/>
                  </a:cubicBezTo>
                  <a:cubicBezTo>
                    <a:pt x="94697" y="15482"/>
                    <a:pt x="90767" y="12693"/>
                    <a:pt x="86457" y="10538"/>
                  </a:cubicBezTo>
                  <a:close/>
                  <a:moveTo>
                    <a:pt x="94507" y="9777"/>
                  </a:moveTo>
                  <a:cubicBezTo>
                    <a:pt x="98183" y="11299"/>
                    <a:pt x="101606" y="13454"/>
                    <a:pt x="104648" y="16116"/>
                  </a:cubicBezTo>
                  <a:cubicBezTo>
                    <a:pt x="113205" y="23785"/>
                    <a:pt x="117389" y="34751"/>
                    <a:pt x="118466" y="45970"/>
                  </a:cubicBezTo>
                  <a:cubicBezTo>
                    <a:pt x="118149" y="45653"/>
                    <a:pt x="117769" y="45400"/>
                    <a:pt x="117389" y="45146"/>
                  </a:cubicBezTo>
                  <a:cubicBezTo>
                    <a:pt x="117008" y="43752"/>
                    <a:pt x="116565" y="42421"/>
                    <a:pt x="116121" y="41026"/>
                  </a:cubicBezTo>
                  <a:cubicBezTo>
                    <a:pt x="114029" y="35258"/>
                    <a:pt x="111177" y="29997"/>
                    <a:pt x="106867" y="25687"/>
                  </a:cubicBezTo>
                  <a:cubicBezTo>
                    <a:pt x="106820" y="25641"/>
                    <a:pt x="106766" y="25621"/>
                    <a:pt x="106714" y="25621"/>
                  </a:cubicBezTo>
                  <a:cubicBezTo>
                    <a:pt x="106552" y="25621"/>
                    <a:pt x="106406" y="25812"/>
                    <a:pt x="106550" y="26004"/>
                  </a:cubicBezTo>
                  <a:cubicBezTo>
                    <a:pt x="109339" y="30377"/>
                    <a:pt x="111684" y="35005"/>
                    <a:pt x="113586" y="39885"/>
                  </a:cubicBezTo>
                  <a:cubicBezTo>
                    <a:pt x="114029" y="41089"/>
                    <a:pt x="114410" y="42357"/>
                    <a:pt x="114727" y="43625"/>
                  </a:cubicBezTo>
                  <a:cubicBezTo>
                    <a:pt x="114219" y="43371"/>
                    <a:pt x="113649" y="43181"/>
                    <a:pt x="113079" y="42991"/>
                  </a:cubicBezTo>
                  <a:cubicBezTo>
                    <a:pt x="112571" y="42167"/>
                    <a:pt x="112001" y="41470"/>
                    <a:pt x="111367" y="40836"/>
                  </a:cubicBezTo>
                  <a:lnTo>
                    <a:pt x="110860" y="40265"/>
                  </a:lnTo>
                  <a:cubicBezTo>
                    <a:pt x="108768" y="33927"/>
                    <a:pt x="105599" y="28032"/>
                    <a:pt x="101479" y="22835"/>
                  </a:cubicBezTo>
                  <a:cubicBezTo>
                    <a:pt x="101035" y="20680"/>
                    <a:pt x="100275" y="18588"/>
                    <a:pt x="99324" y="16623"/>
                  </a:cubicBezTo>
                  <a:lnTo>
                    <a:pt x="99324" y="16623"/>
                  </a:lnTo>
                  <a:lnTo>
                    <a:pt x="99514" y="16750"/>
                  </a:lnTo>
                  <a:cubicBezTo>
                    <a:pt x="101669" y="18144"/>
                    <a:pt x="103634" y="19982"/>
                    <a:pt x="105916" y="21187"/>
                  </a:cubicBezTo>
                  <a:cubicBezTo>
                    <a:pt x="105963" y="21210"/>
                    <a:pt x="106009" y="21220"/>
                    <a:pt x="106053" y="21220"/>
                  </a:cubicBezTo>
                  <a:cubicBezTo>
                    <a:pt x="106250" y="21220"/>
                    <a:pt x="106400" y="21013"/>
                    <a:pt x="106296" y="20806"/>
                  </a:cubicBezTo>
                  <a:cubicBezTo>
                    <a:pt x="105219" y="18778"/>
                    <a:pt x="103317" y="17130"/>
                    <a:pt x="101606" y="15672"/>
                  </a:cubicBezTo>
                  <a:cubicBezTo>
                    <a:pt x="99958" y="14341"/>
                    <a:pt x="98183" y="13073"/>
                    <a:pt x="96345" y="11932"/>
                  </a:cubicBezTo>
                  <a:cubicBezTo>
                    <a:pt x="95775" y="11235"/>
                    <a:pt x="95141" y="10475"/>
                    <a:pt x="94507" y="9777"/>
                  </a:cubicBezTo>
                  <a:close/>
                  <a:moveTo>
                    <a:pt x="113649" y="50407"/>
                  </a:moveTo>
                  <a:lnTo>
                    <a:pt x="113649" y="50407"/>
                  </a:lnTo>
                  <a:cubicBezTo>
                    <a:pt x="114600" y="51801"/>
                    <a:pt x="115551" y="53259"/>
                    <a:pt x="116375" y="54717"/>
                  </a:cubicBezTo>
                  <a:lnTo>
                    <a:pt x="116375" y="55224"/>
                  </a:lnTo>
                  <a:cubicBezTo>
                    <a:pt x="116628" y="59471"/>
                    <a:pt x="116375" y="63781"/>
                    <a:pt x="115551" y="67965"/>
                  </a:cubicBezTo>
                  <a:cubicBezTo>
                    <a:pt x="115551" y="66253"/>
                    <a:pt x="115424" y="64542"/>
                    <a:pt x="115360" y="62830"/>
                  </a:cubicBezTo>
                  <a:cubicBezTo>
                    <a:pt x="115043" y="58710"/>
                    <a:pt x="114473" y="54527"/>
                    <a:pt x="113649" y="50407"/>
                  </a:cubicBezTo>
                  <a:close/>
                  <a:moveTo>
                    <a:pt x="27953" y="17320"/>
                  </a:moveTo>
                  <a:lnTo>
                    <a:pt x="27953" y="17320"/>
                  </a:lnTo>
                  <a:cubicBezTo>
                    <a:pt x="25608" y="19032"/>
                    <a:pt x="23389" y="20933"/>
                    <a:pt x="21361" y="23025"/>
                  </a:cubicBezTo>
                  <a:cubicBezTo>
                    <a:pt x="18318" y="26004"/>
                    <a:pt x="15656" y="29363"/>
                    <a:pt x="13438" y="32976"/>
                  </a:cubicBezTo>
                  <a:cubicBezTo>
                    <a:pt x="11346" y="36526"/>
                    <a:pt x="9191" y="40456"/>
                    <a:pt x="8494" y="44576"/>
                  </a:cubicBezTo>
                  <a:cubicBezTo>
                    <a:pt x="8452" y="44745"/>
                    <a:pt x="8578" y="44886"/>
                    <a:pt x="8724" y="44886"/>
                  </a:cubicBezTo>
                  <a:cubicBezTo>
                    <a:pt x="8797" y="44886"/>
                    <a:pt x="8874" y="44850"/>
                    <a:pt x="8938" y="44766"/>
                  </a:cubicBezTo>
                  <a:cubicBezTo>
                    <a:pt x="10649" y="41723"/>
                    <a:pt x="12107" y="38491"/>
                    <a:pt x="13945" y="35512"/>
                  </a:cubicBezTo>
                  <a:cubicBezTo>
                    <a:pt x="15846" y="32406"/>
                    <a:pt x="18002" y="29553"/>
                    <a:pt x="20474" y="26891"/>
                  </a:cubicBezTo>
                  <a:cubicBezTo>
                    <a:pt x="22946" y="24166"/>
                    <a:pt x="25671" y="21694"/>
                    <a:pt x="28650" y="19475"/>
                  </a:cubicBezTo>
                  <a:lnTo>
                    <a:pt x="28650" y="19475"/>
                  </a:lnTo>
                  <a:cubicBezTo>
                    <a:pt x="27256" y="21187"/>
                    <a:pt x="25988" y="22961"/>
                    <a:pt x="24910" y="24800"/>
                  </a:cubicBezTo>
                  <a:cubicBezTo>
                    <a:pt x="13882" y="37413"/>
                    <a:pt x="8684" y="54273"/>
                    <a:pt x="11346" y="70373"/>
                  </a:cubicBezTo>
                  <a:cubicBezTo>
                    <a:pt x="11156" y="71324"/>
                    <a:pt x="11029" y="72275"/>
                    <a:pt x="10902" y="73226"/>
                  </a:cubicBezTo>
                  <a:cubicBezTo>
                    <a:pt x="9825" y="70880"/>
                    <a:pt x="9001" y="68408"/>
                    <a:pt x="8430" y="65936"/>
                  </a:cubicBezTo>
                  <a:cubicBezTo>
                    <a:pt x="7860" y="63211"/>
                    <a:pt x="7480" y="60485"/>
                    <a:pt x="7353" y="57760"/>
                  </a:cubicBezTo>
                  <a:cubicBezTo>
                    <a:pt x="7163" y="55161"/>
                    <a:pt x="7670" y="52309"/>
                    <a:pt x="7163" y="49773"/>
                  </a:cubicBezTo>
                  <a:cubicBezTo>
                    <a:pt x="7128" y="49668"/>
                    <a:pt x="7035" y="49621"/>
                    <a:pt x="6949" y="49621"/>
                  </a:cubicBezTo>
                  <a:cubicBezTo>
                    <a:pt x="6878" y="49621"/>
                    <a:pt x="6811" y="49653"/>
                    <a:pt x="6782" y="49710"/>
                  </a:cubicBezTo>
                  <a:cubicBezTo>
                    <a:pt x="5705" y="51358"/>
                    <a:pt x="5578" y="53703"/>
                    <a:pt x="5388" y="55668"/>
                  </a:cubicBezTo>
                  <a:cubicBezTo>
                    <a:pt x="5134" y="57950"/>
                    <a:pt x="5134" y="60295"/>
                    <a:pt x="5451" y="62577"/>
                  </a:cubicBezTo>
                  <a:cubicBezTo>
                    <a:pt x="5642" y="64542"/>
                    <a:pt x="6022" y="66507"/>
                    <a:pt x="6529" y="68472"/>
                  </a:cubicBezTo>
                  <a:cubicBezTo>
                    <a:pt x="3170" y="60422"/>
                    <a:pt x="2662" y="51485"/>
                    <a:pt x="5198" y="43118"/>
                  </a:cubicBezTo>
                  <a:cubicBezTo>
                    <a:pt x="8811" y="31709"/>
                    <a:pt x="17051" y="22328"/>
                    <a:pt x="27953" y="17320"/>
                  </a:cubicBezTo>
                  <a:close/>
                  <a:moveTo>
                    <a:pt x="13755" y="83747"/>
                  </a:moveTo>
                  <a:cubicBezTo>
                    <a:pt x="15213" y="85586"/>
                    <a:pt x="16797" y="87360"/>
                    <a:pt x="18509" y="89008"/>
                  </a:cubicBezTo>
                  <a:cubicBezTo>
                    <a:pt x="19586" y="90720"/>
                    <a:pt x="20790" y="92304"/>
                    <a:pt x="22058" y="93889"/>
                  </a:cubicBezTo>
                  <a:cubicBezTo>
                    <a:pt x="22819" y="94776"/>
                    <a:pt x="23579" y="95664"/>
                    <a:pt x="24340" y="96488"/>
                  </a:cubicBezTo>
                  <a:cubicBezTo>
                    <a:pt x="20981" y="94206"/>
                    <a:pt x="17875" y="91544"/>
                    <a:pt x="15022" y="88691"/>
                  </a:cubicBezTo>
                  <a:lnTo>
                    <a:pt x="14959" y="88628"/>
                  </a:lnTo>
                  <a:cubicBezTo>
                    <a:pt x="14642" y="87741"/>
                    <a:pt x="14389" y="86790"/>
                    <a:pt x="14135" y="85839"/>
                  </a:cubicBezTo>
                  <a:cubicBezTo>
                    <a:pt x="14008" y="85142"/>
                    <a:pt x="13882" y="84445"/>
                    <a:pt x="13755" y="83747"/>
                  </a:cubicBezTo>
                  <a:close/>
                  <a:moveTo>
                    <a:pt x="120495" y="51168"/>
                  </a:moveTo>
                  <a:cubicBezTo>
                    <a:pt x="122206" y="52942"/>
                    <a:pt x="123664" y="54844"/>
                    <a:pt x="124931" y="56936"/>
                  </a:cubicBezTo>
                  <a:cubicBezTo>
                    <a:pt x="128291" y="62450"/>
                    <a:pt x="129622" y="68915"/>
                    <a:pt x="128798" y="75254"/>
                  </a:cubicBezTo>
                  <a:cubicBezTo>
                    <a:pt x="127340" y="84952"/>
                    <a:pt x="121255" y="92938"/>
                    <a:pt x="113395" y="98326"/>
                  </a:cubicBezTo>
                  <a:cubicBezTo>
                    <a:pt x="113776" y="97882"/>
                    <a:pt x="114093" y="97439"/>
                    <a:pt x="114473" y="96931"/>
                  </a:cubicBezTo>
                  <a:cubicBezTo>
                    <a:pt x="118339" y="91544"/>
                    <a:pt x="121255" y="84508"/>
                    <a:pt x="121319" y="77726"/>
                  </a:cubicBezTo>
                  <a:cubicBezTo>
                    <a:pt x="121319" y="77552"/>
                    <a:pt x="121165" y="77454"/>
                    <a:pt x="121017" y="77454"/>
                  </a:cubicBezTo>
                  <a:cubicBezTo>
                    <a:pt x="120895" y="77454"/>
                    <a:pt x="120777" y="77520"/>
                    <a:pt x="120748" y="77662"/>
                  </a:cubicBezTo>
                  <a:cubicBezTo>
                    <a:pt x="118910" y="83367"/>
                    <a:pt x="116628" y="88755"/>
                    <a:pt x="112762" y="93382"/>
                  </a:cubicBezTo>
                  <a:cubicBezTo>
                    <a:pt x="109022" y="97946"/>
                    <a:pt x="104331" y="101622"/>
                    <a:pt x="99071" y="104157"/>
                  </a:cubicBezTo>
                  <a:lnTo>
                    <a:pt x="99007" y="104157"/>
                  </a:lnTo>
                  <a:cubicBezTo>
                    <a:pt x="99641" y="103397"/>
                    <a:pt x="100275" y="102509"/>
                    <a:pt x="100845" y="101685"/>
                  </a:cubicBezTo>
                  <a:cubicBezTo>
                    <a:pt x="104585" y="98706"/>
                    <a:pt x="107754" y="95093"/>
                    <a:pt x="110290" y="91037"/>
                  </a:cubicBezTo>
                  <a:cubicBezTo>
                    <a:pt x="112001" y="88184"/>
                    <a:pt x="113269" y="85142"/>
                    <a:pt x="114093" y="81973"/>
                  </a:cubicBezTo>
                  <a:cubicBezTo>
                    <a:pt x="117262" y="75634"/>
                    <a:pt x="119037" y="68725"/>
                    <a:pt x="119417" y="61690"/>
                  </a:cubicBezTo>
                  <a:cubicBezTo>
                    <a:pt x="120495" y="64605"/>
                    <a:pt x="121382" y="67584"/>
                    <a:pt x="122396" y="70563"/>
                  </a:cubicBezTo>
                  <a:cubicBezTo>
                    <a:pt x="122396" y="70595"/>
                    <a:pt x="122444" y="70611"/>
                    <a:pt x="122491" y="70611"/>
                  </a:cubicBezTo>
                  <a:cubicBezTo>
                    <a:pt x="122539" y="70611"/>
                    <a:pt x="122586" y="70595"/>
                    <a:pt x="122586" y="70563"/>
                  </a:cubicBezTo>
                  <a:cubicBezTo>
                    <a:pt x="122967" y="65810"/>
                    <a:pt x="121826" y="60992"/>
                    <a:pt x="120178" y="56555"/>
                  </a:cubicBezTo>
                  <a:cubicBezTo>
                    <a:pt x="120304" y="54781"/>
                    <a:pt x="120431" y="53006"/>
                    <a:pt x="120495" y="51168"/>
                  </a:cubicBezTo>
                  <a:close/>
                  <a:moveTo>
                    <a:pt x="42214" y="108594"/>
                  </a:moveTo>
                  <a:cubicBezTo>
                    <a:pt x="49187" y="111510"/>
                    <a:pt x="56603" y="113095"/>
                    <a:pt x="64209" y="113348"/>
                  </a:cubicBezTo>
                  <a:lnTo>
                    <a:pt x="63385" y="113665"/>
                  </a:lnTo>
                  <a:cubicBezTo>
                    <a:pt x="60406" y="114299"/>
                    <a:pt x="57427" y="114616"/>
                    <a:pt x="54384" y="114616"/>
                  </a:cubicBezTo>
                  <a:cubicBezTo>
                    <a:pt x="50074" y="113221"/>
                    <a:pt x="45954" y="111193"/>
                    <a:pt x="42214" y="108594"/>
                  </a:cubicBezTo>
                  <a:close/>
                  <a:moveTo>
                    <a:pt x="18318" y="96171"/>
                  </a:moveTo>
                  <a:lnTo>
                    <a:pt x="18318" y="96171"/>
                  </a:lnTo>
                  <a:cubicBezTo>
                    <a:pt x="19586" y="97312"/>
                    <a:pt x="20917" y="98389"/>
                    <a:pt x="22248" y="99403"/>
                  </a:cubicBezTo>
                  <a:cubicBezTo>
                    <a:pt x="26242" y="102256"/>
                    <a:pt x="30678" y="104601"/>
                    <a:pt x="35369" y="106186"/>
                  </a:cubicBezTo>
                  <a:cubicBezTo>
                    <a:pt x="38602" y="109228"/>
                    <a:pt x="42214" y="111827"/>
                    <a:pt x="46144" y="113919"/>
                  </a:cubicBezTo>
                  <a:cubicBezTo>
                    <a:pt x="43355" y="113348"/>
                    <a:pt x="40693" y="112651"/>
                    <a:pt x="38031" y="111700"/>
                  </a:cubicBezTo>
                  <a:cubicBezTo>
                    <a:pt x="37983" y="111682"/>
                    <a:pt x="37935" y="111674"/>
                    <a:pt x="37890" y="111674"/>
                  </a:cubicBezTo>
                  <a:cubicBezTo>
                    <a:pt x="37460" y="111674"/>
                    <a:pt x="37192" y="112422"/>
                    <a:pt x="37651" y="112651"/>
                  </a:cubicBezTo>
                  <a:cubicBezTo>
                    <a:pt x="40947" y="114362"/>
                    <a:pt x="44496" y="115567"/>
                    <a:pt x="48109" y="116264"/>
                  </a:cubicBezTo>
                  <a:cubicBezTo>
                    <a:pt x="39362" y="116074"/>
                    <a:pt x="30932" y="112524"/>
                    <a:pt x="24720" y="106376"/>
                  </a:cubicBezTo>
                  <a:cubicBezTo>
                    <a:pt x="24213" y="105869"/>
                    <a:pt x="23770" y="105425"/>
                    <a:pt x="23326" y="104918"/>
                  </a:cubicBezTo>
                  <a:lnTo>
                    <a:pt x="23326" y="104918"/>
                  </a:lnTo>
                  <a:cubicBezTo>
                    <a:pt x="24023" y="105488"/>
                    <a:pt x="24784" y="105995"/>
                    <a:pt x="25481" y="106503"/>
                  </a:cubicBezTo>
                  <a:cubicBezTo>
                    <a:pt x="27192" y="107707"/>
                    <a:pt x="29411" y="109291"/>
                    <a:pt x="31439" y="109482"/>
                  </a:cubicBezTo>
                  <a:cubicBezTo>
                    <a:pt x="31629" y="109482"/>
                    <a:pt x="31693" y="109291"/>
                    <a:pt x="31566" y="109228"/>
                  </a:cubicBezTo>
                  <a:cubicBezTo>
                    <a:pt x="30742" y="108531"/>
                    <a:pt x="29791" y="107897"/>
                    <a:pt x="28777" y="107327"/>
                  </a:cubicBezTo>
                  <a:cubicBezTo>
                    <a:pt x="27636" y="106566"/>
                    <a:pt x="26558" y="105742"/>
                    <a:pt x="25544" y="104855"/>
                  </a:cubicBezTo>
                  <a:cubicBezTo>
                    <a:pt x="23706" y="103270"/>
                    <a:pt x="21995" y="101495"/>
                    <a:pt x="20537" y="99530"/>
                  </a:cubicBezTo>
                  <a:cubicBezTo>
                    <a:pt x="19713" y="98453"/>
                    <a:pt x="19016" y="97312"/>
                    <a:pt x="18318" y="96171"/>
                  </a:cubicBezTo>
                  <a:close/>
                  <a:moveTo>
                    <a:pt x="81259" y="111637"/>
                  </a:moveTo>
                  <a:cubicBezTo>
                    <a:pt x="82317" y="111715"/>
                    <a:pt x="83375" y="111769"/>
                    <a:pt x="84433" y="111769"/>
                  </a:cubicBezTo>
                  <a:cubicBezTo>
                    <a:pt x="85086" y="111769"/>
                    <a:pt x="85740" y="111749"/>
                    <a:pt x="86394" y="111700"/>
                  </a:cubicBezTo>
                  <a:lnTo>
                    <a:pt x="86394" y="111700"/>
                  </a:lnTo>
                  <a:cubicBezTo>
                    <a:pt x="84746" y="112587"/>
                    <a:pt x="83098" y="113348"/>
                    <a:pt x="81386" y="113982"/>
                  </a:cubicBezTo>
                  <a:cubicBezTo>
                    <a:pt x="76819" y="115727"/>
                    <a:pt x="71962" y="116599"/>
                    <a:pt x="67083" y="116599"/>
                  </a:cubicBezTo>
                  <a:cubicBezTo>
                    <a:pt x="65935" y="116599"/>
                    <a:pt x="64785" y="116551"/>
                    <a:pt x="63639" y="116454"/>
                  </a:cubicBezTo>
                  <a:cubicBezTo>
                    <a:pt x="64019" y="116391"/>
                    <a:pt x="64399" y="116327"/>
                    <a:pt x="64779" y="116264"/>
                  </a:cubicBezTo>
                  <a:cubicBezTo>
                    <a:pt x="68329" y="115567"/>
                    <a:pt x="71815" y="114426"/>
                    <a:pt x="75111" y="112778"/>
                  </a:cubicBezTo>
                  <a:cubicBezTo>
                    <a:pt x="76062" y="112651"/>
                    <a:pt x="77076" y="112524"/>
                    <a:pt x="78027" y="112334"/>
                  </a:cubicBezTo>
                  <a:cubicBezTo>
                    <a:pt x="79104" y="112144"/>
                    <a:pt x="80182" y="111890"/>
                    <a:pt x="81259" y="111637"/>
                  </a:cubicBezTo>
                  <a:close/>
                  <a:moveTo>
                    <a:pt x="69064" y="1"/>
                  </a:moveTo>
                  <a:cubicBezTo>
                    <a:pt x="63036" y="1"/>
                    <a:pt x="56983" y="1237"/>
                    <a:pt x="51279" y="3439"/>
                  </a:cubicBezTo>
                  <a:lnTo>
                    <a:pt x="51025" y="3439"/>
                  </a:lnTo>
                  <a:cubicBezTo>
                    <a:pt x="41137" y="4073"/>
                    <a:pt x="30235" y="7686"/>
                    <a:pt x="23262" y="15038"/>
                  </a:cubicBezTo>
                  <a:cubicBezTo>
                    <a:pt x="23211" y="15090"/>
                    <a:pt x="23284" y="15182"/>
                    <a:pt x="23348" y="15182"/>
                  </a:cubicBezTo>
                  <a:cubicBezTo>
                    <a:pt x="23363" y="15182"/>
                    <a:pt x="23377" y="15177"/>
                    <a:pt x="23389" y="15165"/>
                  </a:cubicBezTo>
                  <a:cubicBezTo>
                    <a:pt x="27636" y="12693"/>
                    <a:pt x="32200" y="10538"/>
                    <a:pt x="36827" y="8890"/>
                  </a:cubicBezTo>
                  <a:cubicBezTo>
                    <a:pt x="38982" y="8193"/>
                    <a:pt x="41137" y="7622"/>
                    <a:pt x="43355" y="7242"/>
                  </a:cubicBezTo>
                  <a:lnTo>
                    <a:pt x="43355" y="7242"/>
                  </a:lnTo>
                  <a:cubicBezTo>
                    <a:pt x="41898" y="8066"/>
                    <a:pt x="40503" y="8953"/>
                    <a:pt x="39235" y="9841"/>
                  </a:cubicBezTo>
                  <a:cubicBezTo>
                    <a:pt x="38094" y="10665"/>
                    <a:pt x="37017" y="11425"/>
                    <a:pt x="35939" y="12376"/>
                  </a:cubicBezTo>
                  <a:cubicBezTo>
                    <a:pt x="35686" y="12503"/>
                    <a:pt x="35496" y="12566"/>
                    <a:pt x="35306" y="12693"/>
                  </a:cubicBezTo>
                  <a:cubicBezTo>
                    <a:pt x="28143" y="14531"/>
                    <a:pt x="21488" y="18081"/>
                    <a:pt x="15973" y="23088"/>
                  </a:cubicBezTo>
                  <a:cubicBezTo>
                    <a:pt x="5451" y="32723"/>
                    <a:pt x="0" y="47111"/>
                    <a:pt x="2662" y="61246"/>
                  </a:cubicBezTo>
                  <a:cubicBezTo>
                    <a:pt x="3740" y="66824"/>
                    <a:pt x="6022" y="72085"/>
                    <a:pt x="9445" y="76648"/>
                  </a:cubicBezTo>
                  <a:cubicBezTo>
                    <a:pt x="9762" y="77346"/>
                    <a:pt x="10142" y="78043"/>
                    <a:pt x="10522" y="78803"/>
                  </a:cubicBezTo>
                  <a:cubicBezTo>
                    <a:pt x="10586" y="80578"/>
                    <a:pt x="10712" y="82353"/>
                    <a:pt x="11029" y="84128"/>
                  </a:cubicBezTo>
                  <a:cubicBezTo>
                    <a:pt x="9001" y="81466"/>
                    <a:pt x="7099" y="78613"/>
                    <a:pt x="5388" y="75634"/>
                  </a:cubicBezTo>
                  <a:cubicBezTo>
                    <a:pt x="5346" y="75592"/>
                    <a:pt x="5289" y="75571"/>
                    <a:pt x="5235" y="75571"/>
                  </a:cubicBezTo>
                  <a:cubicBezTo>
                    <a:pt x="5127" y="75571"/>
                    <a:pt x="5029" y="75655"/>
                    <a:pt x="5071" y="75824"/>
                  </a:cubicBezTo>
                  <a:cubicBezTo>
                    <a:pt x="6656" y="81022"/>
                    <a:pt x="9191" y="85966"/>
                    <a:pt x="12677" y="90149"/>
                  </a:cubicBezTo>
                  <a:cubicBezTo>
                    <a:pt x="13755" y="93192"/>
                    <a:pt x="15276" y="95981"/>
                    <a:pt x="17178" y="98516"/>
                  </a:cubicBezTo>
                  <a:cubicBezTo>
                    <a:pt x="18318" y="101051"/>
                    <a:pt x="19776" y="103397"/>
                    <a:pt x="21488" y="105552"/>
                  </a:cubicBezTo>
                  <a:cubicBezTo>
                    <a:pt x="25544" y="110559"/>
                    <a:pt x="30869" y="114299"/>
                    <a:pt x="36954" y="116391"/>
                  </a:cubicBezTo>
                  <a:cubicBezTo>
                    <a:pt x="40903" y="117720"/>
                    <a:pt x="45057" y="118410"/>
                    <a:pt x="49204" y="118410"/>
                  </a:cubicBezTo>
                  <a:cubicBezTo>
                    <a:pt x="51580" y="118410"/>
                    <a:pt x="53954" y="118183"/>
                    <a:pt x="56286" y="117722"/>
                  </a:cubicBezTo>
                  <a:cubicBezTo>
                    <a:pt x="56793" y="117848"/>
                    <a:pt x="57237" y="117975"/>
                    <a:pt x="57680" y="118039"/>
                  </a:cubicBezTo>
                  <a:cubicBezTo>
                    <a:pt x="60597" y="118664"/>
                    <a:pt x="63604" y="118973"/>
                    <a:pt x="66623" y="118973"/>
                  </a:cubicBezTo>
                  <a:cubicBezTo>
                    <a:pt x="75545" y="118973"/>
                    <a:pt x="84583" y="116275"/>
                    <a:pt x="91781" y="111066"/>
                  </a:cubicBezTo>
                  <a:cubicBezTo>
                    <a:pt x="97613" y="109925"/>
                    <a:pt x="103127" y="107453"/>
                    <a:pt x="107818" y="103777"/>
                  </a:cubicBezTo>
                  <a:cubicBezTo>
                    <a:pt x="112508" y="101685"/>
                    <a:pt x="116818" y="98770"/>
                    <a:pt x="120495" y="95157"/>
                  </a:cubicBezTo>
                  <a:cubicBezTo>
                    <a:pt x="125565" y="90276"/>
                    <a:pt x="129051" y="84001"/>
                    <a:pt x="130573" y="77155"/>
                  </a:cubicBezTo>
                  <a:cubicBezTo>
                    <a:pt x="131840" y="70563"/>
                    <a:pt x="130953" y="63781"/>
                    <a:pt x="127974" y="57760"/>
                  </a:cubicBezTo>
                  <a:cubicBezTo>
                    <a:pt x="126389" y="54400"/>
                    <a:pt x="124171" y="51294"/>
                    <a:pt x="121572" y="48696"/>
                  </a:cubicBezTo>
                  <a:cubicBezTo>
                    <a:pt x="121192" y="48315"/>
                    <a:pt x="120811" y="47998"/>
                    <a:pt x="120431" y="47618"/>
                  </a:cubicBezTo>
                  <a:cubicBezTo>
                    <a:pt x="120241" y="41723"/>
                    <a:pt x="119037" y="35955"/>
                    <a:pt x="116882" y="30441"/>
                  </a:cubicBezTo>
                  <a:cubicBezTo>
                    <a:pt x="112571" y="19475"/>
                    <a:pt x="104015" y="10411"/>
                    <a:pt x="92542" y="6798"/>
                  </a:cubicBezTo>
                  <a:cubicBezTo>
                    <a:pt x="91781" y="6545"/>
                    <a:pt x="90957" y="6355"/>
                    <a:pt x="90133" y="6164"/>
                  </a:cubicBezTo>
                  <a:cubicBezTo>
                    <a:pt x="87788" y="4516"/>
                    <a:pt x="85189" y="3185"/>
                    <a:pt x="82527" y="2235"/>
                  </a:cubicBezTo>
                  <a:cubicBezTo>
                    <a:pt x="78162" y="707"/>
                    <a:pt x="73620" y="1"/>
                    <a:pt x="6906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3"/>
          <p:cNvSpPr txBox="1">
            <a:spLocks noGrp="1"/>
          </p:cNvSpPr>
          <p:nvPr>
            <p:ph type="title"/>
          </p:nvPr>
        </p:nvSpPr>
        <p:spPr>
          <a:xfrm>
            <a:off x="3229750" y="2809675"/>
            <a:ext cx="2684400" cy="25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6"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9" name="Google Shape;1539;p30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1540" name="Google Shape;1540;p30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30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30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30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4" name="Google Shape;1544;p30"/>
          <p:cNvGrpSpPr/>
          <p:nvPr/>
        </p:nvGrpSpPr>
        <p:grpSpPr>
          <a:xfrm>
            <a:off x="451413" y="-117218"/>
            <a:ext cx="8212042" cy="4689479"/>
            <a:chOff x="451413" y="-117218"/>
            <a:chExt cx="8212042" cy="4689479"/>
          </a:xfrm>
        </p:grpSpPr>
        <p:sp>
          <p:nvSpPr>
            <p:cNvPr id="1545" name="Google Shape;1545;p30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0"/>
            <p:cNvSpPr/>
            <p:nvPr/>
          </p:nvSpPr>
          <p:spPr>
            <a:xfrm>
              <a:off x="8239880" y="608369"/>
              <a:ext cx="257831" cy="241489"/>
            </a:xfrm>
            <a:custGeom>
              <a:avLst/>
              <a:gdLst/>
              <a:ahLst/>
              <a:cxnLst/>
              <a:rect l="l" t="t" r="r" b="b"/>
              <a:pathLst>
                <a:path w="11296" h="10580" extrusionOk="0">
                  <a:moveTo>
                    <a:pt x="8237" y="1"/>
                  </a:moveTo>
                  <a:cubicBezTo>
                    <a:pt x="8081" y="1"/>
                    <a:pt x="7917" y="41"/>
                    <a:pt x="7789" y="106"/>
                  </a:cubicBezTo>
                  <a:cubicBezTo>
                    <a:pt x="6737" y="807"/>
                    <a:pt x="5947" y="2561"/>
                    <a:pt x="5334" y="3788"/>
                  </a:cubicBezTo>
                  <a:cubicBezTo>
                    <a:pt x="4281" y="3262"/>
                    <a:pt x="3229" y="2648"/>
                    <a:pt x="2265" y="2035"/>
                  </a:cubicBezTo>
                  <a:cubicBezTo>
                    <a:pt x="2074" y="1926"/>
                    <a:pt x="1883" y="1878"/>
                    <a:pt x="1702" y="1878"/>
                  </a:cubicBezTo>
                  <a:cubicBezTo>
                    <a:pt x="715" y="1878"/>
                    <a:pt x="1" y="3284"/>
                    <a:pt x="1037" y="3876"/>
                  </a:cubicBezTo>
                  <a:cubicBezTo>
                    <a:pt x="2177" y="4577"/>
                    <a:pt x="3142" y="5103"/>
                    <a:pt x="4194" y="5630"/>
                  </a:cubicBezTo>
                  <a:cubicBezTo>
                    <a:pt x="3580" y="6769"/>
                    <a:pt x="2966" y="7822"/>
                    <a:pt x="2265" y="8874"/>
                  </a:cubicBezTo>
                  <a:cubicBezTo>
                    <a:pt x="1821" y="9635"/>
                    <a:pt x="2570" y="10579"/>
                    <a:pt x="3316" y="10579"/>
                  </a:cubicBezTo>
                  <a:cubicBezTo>
                    <a:pt x="3602" y="10579"/>
                    <a:pt x="3888" y="10441"/>
                    <a:pt x="4106" y="10101"/>
                  </a:cubicBezTo>
                  <a:cubicBezTo>
                    <a:pt x="4808" y="8961"/>
                    <a:pt x="5421" y="7822"/>
                    <a:pt x="6123" y="6682"/>
                  </a:cubicBezTo>
                  <a:cubicBezTo>
                    <a:pt x="7474" y="7357"/>
                    <a:pt x="9070" y="8440"/>
                    <a:pt x="10596" y="8440"/>
                  </a:cubicBezTo>
                  <a:cubicBezTo>
                    <a:pt x="10654" y="8440"/>
                    <a:pt x="10712" y="8438"/>
                    <a:pt x="10770" y="8435"/>
                  </a:cubicBezTo>
                  <a:cubicBezTo>
                    <a:pt x="11208" y="8435"/>
                    <a:pt x="11296" y="7822"/>
                    <a:pt x="11121" y="7471"/>
                  </a:cubicBezTo>
                  <a:cubicBezTo>
                    <a:pt x="10331" y="6243"/>
                    <a:pt x="8402" y="5542"/>
                    <a:pt x="7087" y="4840"/>
                  </a:cubicBezTo>
                  <a:cubicBezTo>
                    <a:pt x="7876" y="3525"/>
                    <a:pt x="8841" y="1947"/>
                    <a:pt x="8753" y="456"/>
                  </a:cubicBezTo>
                  <a:cubicBezTo>
                    <a:pt x="8753" y="123"/>
                    <a:pt x="8507" y="1"/>
                    <a:pt x="8237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47" name="Google Shape;1547;p30"/>
            <p:cNvGrpSpPr/>
            <p:nvPr/>
          </p:nvGrpSpPr>
          <p:grpSpPr>
            <a:xfrm>
              <a:off x="451413" y="2019726"/>
              <a:ext cx="290989" cy="263917"/>
              <a:chOff x="3585650" y="3681640"/>
              <a:chExt cx="315640" cy="286275"/>
            </a:xfrm>
          </p:grpSpPr>
          <p:sp>
            <p:nvSpPr>
              <p:cNvPr id="1548" name="Google Shape;1548;p30"/>
              <p:cNvSpPr/>
              <p:nvPr/>
            </p:nvSpPr>
            <p:spPr>
              <a:xfrm>
                <a:off x="3639726" y="3681640"/>
                <a:ext cx="185329" cy="286275"/>
              </a:xfrm>
              <a:custGeom>
                <a:avLst/>
                <a:gdLst/>
                <a:ahLst/>
                <a:cxnLst/>
                <a:rect l="l" t="t" r="r" b="b"/>
                <a:pathLst>
                  <a:path w="7485" h="11562" extrusionOk="0">
                    <a:moveTo>
                      <a:pt x="6383" y="0"/>
                    </a:moveTo>
                    <a:cubicBezTo>
                      <a:pt x="6124" y="0"/>
                      <a:pt x="5865" y="119"/>
                      <a:pt x="5696" y="400"/>
                    </a:cubicBezTo>
                    <a:cubicBezTo>
                      <a:pt x="3504" y="3381"/>
                      <a:pt x="2014" y="6888"/>
                      <a:pt x="348" y="10132"/>
                    </a:cubicBezTo>
                    <a:cubicBezTo>
                      <a:pt x="1" y="10942"/>
                      <a:pt x="532" y="11562"/>
                      <a:pt x="1134" y="11562"/>
                    </a:cubicBezTo>
                    <a:cubicBezTo>
                      <a:pt x="1445" y="11562"/>
                      <a:pt x="1775" y="11397"/>
                      <a:pt x="2014" y="11009"/>
                    </a:cubicBezTo>
                    <a:cubicBezTo>
                      <a:pt x="3767" y="7853"/>
                      <a:pt x="5959" y="4609"/>
                      <a:pt x="7187" y="1189"/>
                    </a:cubicBezTo>
                    <a:cubicBezTo>
                      <a:pt x="7485" y="534"/>
                      <a:pt x="6933" y="0"/>
                      <a:pt x="638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30"/>
              <p:cNvSpPr/>
              <p:nvPr/>
            </p:nvSpPr>
            <p:spPr>
              <a:xfrm>
                <a:off x="3585650" y="3715413"/>
                <a:ext cx="131599" cy="109142"/>
              </a:xfrm>
              <a:custGeom>
                <a:avLst/>
                <a:gdLst/>
                <a:ahLst/>
                <a:cxnLst/>
                <a:rect l="l" t="t" r="r" b="b"/>
                <a:pathLst>
                  <a:path w="5315" h="4408" extrusionOk="0">
                    <a:moveTo>
                      <a:pt x="2356" y="1281"/>
                    </a:moveTo>
                    <a:cubicBezTo>
                      <a:pt x="2902" y="1281"/>
                      <a:pt x="3409" y="1732"/>
                      <a:pt x="3409" y="2368"/>
                    </a:cubicBezTo>
                    <a:cubicBezTo>
                      <a:pt x="3295" y="2879"/>
                      <a:pt x="2813" y="3206"/>
                      <a:pt x="2321" y="3206"/>
                    </a:cubicBezTo>
                    <a:cubicBezTo>
                      <a:pt x="2054" y="3206"/>
                      <a:pt x="1783" y="3110"/>
                      <a:pt x="1567" y="2894"/>
                    </a:cubicBezTo>
                    <a:cubicBezTo>
                      <a:pt x="1217" y="2456"/>
                      <a:pt x="1304" y="1842"/>
                      <a:pt x="1743" y="1491"/>
                    </a:cubicBezTo>
                    <a:cubicBezTo>
                      <a:pt x="1936" y="1346"/>
                      <a:pt x="2149" y="1281"/>
                      <a:pt x="2356" y="1281"/>
                    </a:cubicBezTo>
                    <a:close/>
                    <a:moveTo>
                      <a:pt x="2409" y="1"/>
                    </a:moveTo>
                    <a:cubicBezTo>
                      <a:pt x="1946" y="1"/>
                      <a:pt x="1470" y="159"/>
                      <a:pt x="1041" y="527"/>
                    </a:cubicBezTo>
                    <a:cubicBezTo>
                      <a:pt x="603" y="877"/>
                      <a:pt x="340" y="1316"/>
                      <a:pt x="340" y="1754"/>
                    </a:cubicBezTo>
                    <a:cubicBezTo>
                      <a:pt x="1" y="3336"/>
                      <a:pt x="1227" y="4408"/>
                      <a:pt x="2494" y="4408"/>
                    </a:cubicBezTo>
                    <a:cubicBezTo>
                      <a:pt x="3193" y="4408"/>
                      <a:pt x="3905" y="4081"/>
                      <a:pt x="4373" y="3332"/>
                    </a:cubicBezTo>
                    <a:cubicBezTo>
                      <a:pt x="5315" y="1718"/>
                      <a:pt x="3935" y="1"/>
                      <a:pt x="240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30"/>
              <p:cNvSpPr/>
              <p:nvPr/>
            </p:nvSpPr>
            <p:spPr>
              <a:xfrm>
                <a:off x="3769443" y="3819628"/>
                <a:ext cx="131847" cy="109241"/>
              </a:xfrm>
              <a:custGeom>
                <a:avLst/>
                <a:gdLst/>
                <a:ahLst/>
                <a:cxnLst/>
                <a:rect l="l" t="t" r="r" b="b"/>
                <a:pathLst>
                  <a:path w="5325" h="4412" extrusionOk="0">
                    <a:moveTo>
                      <a:pt x="2443" y="1312"/>
                    </a:moveTo>
                    <a:cubicBezTo>
                      <a:pt x="2966" y="1312"/>
                      <a:pt x="3438" y="1754"/>
                      <a:pt x="3438" y="2367"/>
                    </a:cubicBezTo>
                    <a:cubicBezTo>
                      <a:pt x="3383" y="2922"/>
                      <a:pt x="2906" y="3267"/>
                      <a:pt x="2430" y="3267"/>
                    </a:cubicBezTo>
                    <a:cubicBezTo>
                      <a:pt x="2154" y="3267"/>
                      <a:pt x="1878" y="3151"/>
                      <a:pt x="1685" y="2894"/>
                    </a:cubicBezTo>
                    <a:cubicBezTo>
                      <a:pt x="1509" y="2806"/>
                      <a:pt x="1422" y="2631"/>
                      <a:pt x="1422" y="2455"/>
                    </a:cubicBezTo>
                    <a:cubicBezTo>
                      <a:pt x="1422" y="2104"/>
                      <a:pt x="1509" y="1754"/>
                      <a:pt x="1772" y="1578"/>
                    </a:cubicBezTo>
                    <a:cubicBezTo>
                      <a:pt x="1983" y="1394"/>
                      <a:pt x="2218" y="1312"/>
                      <a:pt x="2443" y="1312"/>
                    </a:cubicBezTo>
                    <a:close/>
                    <a:moveTo>
                      <a:pt x="2438" y="0"/>
                    </a:moveTo>
                    <a:cubicBezTo>
                      <a:pt x="1976" y="0"/>
                      <a:pt x="1500" y="159"/>
                      <a:pt x="1071" y="526"/>
                    </a:cubicBezTo>
                    <a:cubicBezTo>
                      <a:pt x="633" y="877"/>
                      <a:pt x="370" y="1315"/>
                      <a:pt x="282" y="1841"/>
                    </a:cubicBezTo>
                    <a:cubicBezTo>
                      <a:pt x="0" y="3361"/>
                      <a:pt x="1237" y="4412"/>
                      <a:pt x="2483" y="4412"/>
                    </a:cubicBezTo>
                    <a:cubicBezTo>
                      <a:pt x="3178" y="4412"/>
                      <a:pt x="3876" y="4085"/>
                      <a:pt x="4315" y="3332"/>
                    </a:cubicBezTo>
                    <a:cubicBezTo>
                      <a:pt x="5324" y="1718"/>
                      <a:pt x="3960" y="0"/>
                      <a:pt x="243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51" name="Google Shape;1551;p30"/>
            <p:cNvGrpSpPr/>
            <p:nvPr/>
          </p:nvGrpSpPr>
          <p:grpSpPr>
            <a:xfrm rot="-2095817">
              <a:off x="3097772" y="3728274"/>
              <a:ext cx="544726" cy="314720"/>
              <a:chOff x="897575" y="241000"/>
              <a:chExt cx="1194100" cy="689900"/>
            </a:xfrm>
          </p:grpSpPr>
          <p:sp>
            <p:nvSpPr>
              <p:cNvPr id="1552" name="Google Shape;1552;p30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30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30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30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30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30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30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30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30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30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62" name="Google Shape;1562;p30"/>
            <p:cNvSpPr/>
            <p:nvPr/>
          </p:nvSpPr>
          <p:spPr>
            <a:xfrm>
              <a:off x="6051259" y="4389242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0"/>
            <p:cNvSpPr/>
            <p:nvPr/>
          </p:nvSpPr>
          <p:spPr>
            <a:xfrm>
              <a:off x="7674843" y="1538451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1"/>
                  </a:moveTo>
                  <a:cubicBezTo>
                    <a:pt x="5097" y="1"/>
                    <a:pt x="4984" y="56"/>
                    <a:pt x="4878" y="188"/>
                  </a:cubicBezTo>
                  <a:cubicBezTo>
                    <a:pt x="4426" y="820"/>
                    <a:pt x="4246" y="1543"/>
                    <a:pt x="4155" y="2355"/>
                  </a:cubicBezTo>
                  <a:cubicBezTo>
                    <a:pt x="3975" y="3168"/>
                    <a:pt x="3433" y="3800"/>
                    <a:pt x="2710" y="3981"/>
                  </a:cubicBezTo>
                  <a:cubicBezTo>
                    <a:pt x="1807" y="4162"/>
                    <a:pt x="1085" y="4433"/>
                    <a:pt x="272" y="4794"/>
                  </a:cubicBezTo>
                  <a:cubicBezTo>
                    <a:pt x="91" y="4884"/>
                    <a:pt x="1" y="5065"/>
                    <a:pt x="1" y="5245"/>
                  </a:cubicBezTo>
                  <a:cubicBezTo>
                    <a:pt x="1" y="5426"/>
                    <a:pt x="91" y="5516"/>
                    <a:pt x="182" y="5607"/>
                  </a:cubicBezTo>
                  <a:cubicBezTo>
                    <a:pt x="272" y="5697"/>
                    <a:pt x="362" y="5787"/>
                    <a:pt x="543" y="5787"/>
                  </a:cubicBezTo>
                  <a:lnTo>
                    <a:pt x="633" y="5878"/>
                  </a:lnTo>
                  <a:cubicBezTo>
                    <a:pt x="814" y="5968"/>
                    <a:pt x="994" y="6058"/>
                    <a:pt x="1175" y="6058"/>
                  </a:cubicBezTo>
                  <a:cubicBezTo>
                    <a:pt x="1536" y="6149"/>
                    <a:pt x="1898" y="6239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cubicBezTo>
                    <a:pt x="4426" y="9039"/>
                    <a:pt x="4426" y="9039"/>
                    <a:pt x="4426" y="9129"/>
                  </a:cubicBezTo>
                  <a:cubicBezTo>
                    <a:pt x="4517" y="9580"/>
                    <a:pt x="4788" y="10484"/>
                    <a:pt x="5239" y="10484"/>
                  </a:cubicBezTo>
                  <a:cubicBezTo>
                    <a:pt x="5691" y="10484"/>
                    <a:pt x="5781" y="9942"/>
                    <a:pt x="5962" y="9580"/>
                  </a:cubicBezTo>
                  <a:cubicBezTo>
                    <a:pt x="6052" y="9219"/>
                    <a:pt x="6142" y="8858"/>
                    <a:pt x="6323" y="8497"/>
                  </a:cubicBezTo>
                  <a:cubicBezTo>
                    <a:pt x="6503" y="7684"/>
                    <a:pt x="6955" y="6961"/>
                    <a:pt x="7587" y="6600"/>
                  </a:cubicBezTo>
                  <a:cubicBezTo>
                    <a:pt x="8310" y="6329"/>
                    <a:pt x="9032" y="6239"/>
                    <a:pt x="9664" y="5968"/>
                  </a:cubicBezTo>
                  <a:cubicBezTo>
                    <a:pt x="10297" y="5697"/>
                    <a:pt x="10748" y="5336"/>
                    <a:pt x="10297" y="4884"/>
                  </a:cubicBezTo>
                  <a:cubicBezTo>
                    <a:pt x="10206" y="4884"/>
                    <a:pt x="10206" y="4794"/>
                    <a:pt x="10116" y="4794"/>
                  </a:cubicBezTo>
                  <a:cubicBezTo>
                    <a:pt x="10026" y="4704"/>
                    <a:pt x="9845" y="4613"/>
                    <a:pt x="9755" y="4523"/>
                  </a:cubicBezTo>
                  <a:cubicBezTo>
                    <a:pt x="9123" y="4252"/>
                    <a:pt x="8581" y="4071"/>
                    <a:pt x="7948" y="3981"/>
                  </a:cubicBezTo>
                  <a:cubicBezTo>
                    <a:pt x="7226" y="3891"/>
                    <a:pt x="6594" y="3439"/>
                    <a:pt x="6413" y="2717"/>
                  </a:cubicBezTo>
                  <a:cubicBezTo>
                    <a:pt x="6323" y="2265"/>
                    <a:pt x="6233" y="1904"/>
                    <a:pt x="6142" y="1452"/>
                  </a:cubicBezTo>
                  <a:cubicBezTo>
                    <a:pt x="6142" y="1181"/>
                    <a:pt x="6052" y="1001"/>
                    <a:pt x="5962" y="730"/>
                  </a:cubicBezTo>
                  <a:lnTo>
                    <a:pt x="5871" y="639"/>
                  </a:lnTo>
                  <a:cubicBezTo>
                    <a:pt x="5744" y="320"/>
                    <a:pt x="5480" y="1"/>
                    <a:pt x="5209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0"/>
            <p:cNvSpPr/>
            <p:nvPr/>
          </p:nvSpPr>
          <p:spPr>
            <a:xfrm>
              <a:off x="7485911" y="19636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30"/>
            <p:cNvSpPr/>
            <p:nvPr/>
          </p:nvSpPr>
          <p:spPr>
            <a:xfrm>
              <a:off x="6713566" y="439277"/>
              <a:ext cx="307984" cy="299559"/>
            </a:xfrm>
            <a:custGeom>
              <a:avLst/>
              <a:gdLst/>
              <a:ahLst/>
              <a:cxnLst/>
              <a:rect l="l" t="t" r="r" b="b"/>
              <a:pathLst>
                <a:path w="10748" h="10454" extrusionOk="0">
                  <a:moveTo>
                    <a:pt x="5227" y="0"/>
                  </a:moveTo>
                  <a:cubicBezTo>
                    <a:pt x="5113" y="0"/>
                    <a:pt x="4995" y="71"/>
                    <a:pt x="4877" y="248"/>
                  </a:cubicBezTo>
                  <a:cubicBezTo>
                    <a:pt x="4426" y="880"/>
                    <a:pt x="4155" y="1602"/>
                    <a:pt x="4155" y="2415"/>
                  </a:cubicBezTo>
                  <a:cubicBezTo>
                    <a:pt x="3974" y="3138"/>
                    <a:pt x="3432" y="3770"/>
                    <a:pt x="2620" y="3951"/>
                  </a:cubicBezTo>
                  <a:cubicBezTo>
                    <a:pt x="1807" y="4221"/>
                    <a:pt x="1084" y="4492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1" y="5576"/>
                    <a:pt x="181" y="5666"/>
                  </a:cubicBezTo>
                  <a:cubicBezTo>
                    <a:pt x="272" y="5757"/>
                    <a:pt x="362" y="5847"/>
                    <a:pt x="452" y="5847"/>
                  </a:cubicBezTo>
                  <a:lnTo>
                    <a:pt x="633" y="5937"/>
                  </a:lnTo>
                  <a:cubicBezTo>
                    <a:pt x="813" y="6028"/>
                    <a:pt x="994" y="6028"/>
                    <a:pt x="1175" y="6118"/>
                  </a:cubicBezTo>
                  <a:cubicBezTo>
                    <a:pt x="1536" y="6208"/>
                    <a:pt x="1897" y="6299"/>
                    <a:pt x="2258" y="6389"/>
                  </a:cubicBezTo>
                  <a:cubicBezTo>
                    <a:pt x="3613" y="6660"/>
                    <a:pt x="4155" y="7834"/>
                    <a:pt x="4426" y="9008"/>
                  </a:cubicBezTo>
                  <a:lnTo>
                    <a:pt x="4426" y="9098"/>
                  </a:lnTo>
                  <a:cubicBezTo>
                    <a:pt x="4516" y="9640"/>
                    <a:pt x="4787" y="10453"/>
                    <a:pt x="5239" y="10453"/>
                  </a:cubicBezTo>
                  <a:cubicBezTo>
                    <a:pt x="5690" y="10453"/>
                    <a:pt x="5781" y="10001"/>
                    <a:pt x="5961" y="9640"/>
                  </a:cubicBezTo>
                  <a:cubicBezTo>
                    <a:pt x="6052" y="9279"/>
                    <a:pt x="6142" y="8918"/>
                    <a:pt x="6322" y="8466"/>
                  </a:cubicBezTo>
                  <a:cubicBezTo>
                    <a:pt x="6413" y="7744"/>
                    <a:pt x="6955" y="7021"/>
                    <a:pt x="7587" y="6660"/>
                  </a:cubicBezTo>
                  <a:cubicBezTo>
                    <a:pt x="8309" y="6389"/>
                    <a:pt x="9032" y="6299"/>
                    <a:pt x="9664" y="5937"/>
                  </a:cubicBezTo>
                  <a:cubicBezTo>
                    <a:pt x="10296" y="5757"/>
                    <a:pt x="10748" y="5305"/>
                    <a:pt x="10206" y="4854"/>
                  </a:cubicBezTo>
                  <a:cubicBezTo>
                    <a:pt x="10206" y="4854"/>
                    <a:pt x="10116" y="4854"/>
                    <a:pt x="10116" y="4763"/>
                  </a:cubicBezTo>
                  <a:cubicBezTo>
                    <a:pt x="9935" y="4673"/>
                    <a:pt x="9845" y="4583"/>
                    <a:pt x="9664" y="4583"/>
                  </a:cubicBezTo>
                  <a:cubicBezTo>
                    <a:pt x="9122" y="4312"/>
                    <a:pt x="8490" y="4131"/>
                    <a:pt x="7858" y="4041"/>
                  </a:cubicBezTo>
                  <a:cubicBezTo>
                    <a:pt x="7226" y="3951"/>
                    <a:pt x="6593" y="3409"/>
                    <a:pt x="6322" y="2776"/>
                  </a:cubicBezTo>
                  <a:cubicBezTo>
                    <a:pt x="6232" y="2325"/>
                    <a:pt x="6232" y="1964"/>
                    <a:pt x="6142" y="1512"/>
                  </a:cubicBezTo>
                  <a:cubicBezTo>
                    <a:pt x="6142" y="1241"/>
                    <a:pt x="6052" y="970"/>
                    <a:pt x="5961" y="790"/>
                  </a:cubicBezTo>
                  <a:lnTo>
                    <a:pt x="5871" y="609"/>
                  </a:lnTo>
                  <a:cubicBezTo>
                    <a:pt x="5688" y="305"/>
                    <a:pt x="5465" y="0"/>
                    <a:pt x="5227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30"/>
            <p:cNvSpPr/>
            <p:nvPr/>
          </p:nvSpPr>
          <p:spPr>
            <a:xfrm>
              <a:off x="8352863" y="-117218"/>
              <a:ext cx="310592" cy="300419"/>
            </a:xfrm>
            <a:custGeom>
              <a:avLst/>
              <a:gdLst/>
              <a:ahLst/>
              <a:cxnLst/>
              <a:rect l="l" t="t" r="r" b="b"/>
              <a:pathLst>
                <a:path w="10839" h="10484" extrusionOk="0">
                  <a:moveTo>
                    <a:pt x="5283" y="1"/>
                  </a:moveTo>
                  <a:cubicBezTo>
                    <a:pt x="5180" y="1"/>
                    <a:pt x="5074" y="55"/>
                    <a:pt x="4968" y="188"/>
                  </a:cubicBezTo>
                  <a:cubicBezTo>
                    <a:pt x="4517" y="820"/>
                    <a:pt x="4246" y="1633"/>
                    <a:pt x="4155" y="2355"/>
                  </a:cubicBezTo>
                  <a:cubicBezTo>
                    <a:pt x="4065" y="3168"/>
                    <a:pt x="3523" y="3800"/>
                    <a:pt x="2710" y="3981"/>
                  </a:cubicBezTo>
                  <a:cubicBezTo>
                    <a:pt x="1897" y="4161"/>
                    <a:pt x="1085" y="4432"/>
                    <a:pt x="362" y="4884"/>
                  </a:cubicBezTo>
                  <a:cubicBezTo>
                    <a:pt x="182" y="4884"/>
                    <a:pt x="91" y="5065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362" y="5697"/>
                    <a:pt x="452" y="5787"/>
                    <a:pt x="543" y="5787"/>
                  </a:cubicBezTo>
                  <a:lnTo>
                    <a:pt x="723" y="5877"/>
                  </a:lnTo>
                  <a:cubicBezTo>
                    <a:pt x="904" y="5968"/>
                    <a:pt x="1085" y="6058"/>
                    <a:pt x="1265" y="6058"/>
                  </a:cubicBezTo>
                  <a:cubicBezTo>
                    <a:pt x="1627" y="6148"/>
                    <a:pt x="1988" y="6239"/>
                    <a:pt x="2349" y="6329"/>
                  </a:cubicBezTo>
                  <a:cubicBezTo>
                    <a:pt x="3704" y="6600"/>
                    <a:pt x="4155" y="7864"/>
                    <a:pt x="4517" y="8948"/>
                  </a:cubicBezTo>
                  <a:lnTo>
                    <a:pt x="4517" y="9129"/>
                  </a:lnTo>
                  <a:cubicBezTo>
                    <a:pt x="4607" y="9580"/>
                    <a:pt x="4878" y="10483"/>
                    <a:pt x="5329" y="10483"/>
                  </a:cubicBezTo>
                  <a:cubicBezTo>
                    <a:pt x="5691" y="10483"/>
                    <a:pt x="5871" y="9941"/>
                    <a:pt x="6052" y="9580"/>
                  </a:cubicBezTo>
                  <a:cubicBezTo>
                    <a:pt x="6142" y="9219"/>
                    <a:pt x="6232" y="8858"/>
                    <a:pt x="6413" y="8496"/>
                  </a:cubicBezTo>
                  <a:cubicBezTo>
                    <a:pt x="6503" y="7684"/>
                    <a:pt x="7045" y="7051"/>
                    <a:pt x="7677" y="6600"/>
                  </a:cubicBezTo>
                  <a:cubicBezTo>
                    <a:pt x="8400" y="6329"/>
                    <a:pt x="9123" y="6239"/>
                    <a:pt x="9755" y="5968"/>
                  </a:cubicBezTo>
                  <a:cubicBezTo>
                    <a:pt x="10297" y="5697"/>
                    <a:pt x="10838" y="5335"/>
                    <a:pt x="10297" y="4884"/>
                  </a:cubicBezTo>
                  <a:lnTo>
                    <a:pt x="10116" y="4794"/>
                  </a:lnTo>
                  <a:lnTo>
                    <a:pt x="9755" y="4523"/>
                  </a:lnTo>
                  <a:cubicBezTo>
                    <a:pt x="9213" y="4252"/>
                    <a:pt x="8581" y="4071"/>
                    <a:pt x="7948" y="3981"/>
                  </a:cubicBezTo>
                  <a:cubicBezTo>
                    <a:pt x="7226" y="3890"/>
                    <a:pt x="6684" y="3439"/>
                    <a:pt x="6413" y="2716"/>
                  </a:cubicBezTo>
                  <a:cubicBezTo>
                    <a:pt x="6323" y="2355"/>
                    <a:pt x="6232" y="1904"/>
                    <a:pt x="6232" y="1452"/>
                  </a:cubicBezTo>
                  <a:cubicBezTo>
                    <a:pt x="6232" y="1271"/>
                    <a:pt x="6142" y="1000"/>
                    <a:pt x="5962" y="730"/>
                  </a:cubicBezTo>
                  <a:lnTo>
                    <a:pt x="5962" y="639"/>
                  </a:lnTo>
                  <a:cubicBezTo>
                    <a:pt x="5770" y="320"/>
                    <a:pt x="5533" y="1"/>
                    <a:pt x="5283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30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30"/>
            <p:cNvSpPr/>
            <p:nvPr/>
          </p:nvSpPr>
          <p:spPr>
            <a:xfrm>
              <a:off x="1723454" y="1005914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30"/>
            <p:cNvSpPr/>
            <p:nvPr/>
          </p:nvSpPr>
          <p:spPr>
            <a:xfrm>
              <a:off x="4571993" y="497519"/>
              <a:ext cx="191530" cy="183048"/>
            </a:xfrm>
            <a:custGeom>
              <a:avLst/>
              <a:gdLst/>
              <a:ahLst/>
              <a:cxnLst/>
              <a:rect l="l" t="t" r="r" b="b"/>
              <a:pathLst>
                <a:path w="6684" h="6388" extrusionOk="0">
                  <a:moveTo>
                    <a:pt x="3260" y="1"/>
                  </a:moveTo>
                  <a:cubicBezTo>
                    <a:pt x="3192" y="1"/>
                    <a:pt x="3127" y="43"/>
                    <a:pt x="3071" y="156"/>
                  </a:cubicBezTo>
                  <a:cubicBezTo>
                    <a:pt x="2800" y="517"/>
                    <a:pt x="2619" y="968"/>
                    <a:pt x="2619" y="1420"/>
                  </a:cubicBezTo>
                  <a:cubicBezTo>
                    <a:pt x="2529" y="1962"/>
                    <a:pt x="2168" y="2323"/>
                    <a:pt x="1716" y="2413"/>
                  </a:cubicBezTo>
                  <a:cubicBezTo>
                    <a:pt x="1174" y="2594"/>
                    <a:pt x="632" y="2775"/>
                    <a:pt x="181" y="2955"/>
                  </a:cubicBezTo>
                  <a:cubicBezTo>
                    <a:pt x="91" y="3046"/>
                    <a:pt x="0" y="3136"/>
                    <a:pt x="0" y="3226"/>
                  </a:cubicBezTo>
                  <a:cubicBezTo>
                    <a:pt x="0" y="3316"/>
                    <a:pt x="91" y="3407"/>
                    <a:pt x="91" y="3497"/>
                  </a:cubicBezTo>
                  <a:cubicBezTo>
                    <a:pt x="181" y="3497"/>
                    <a:pt x="271" y="3587"/>
                    <a:pt x="362" y="3587"/>
                  </a:cubicBezTo>
                  <a:lnTo>
                    <a:pt x="452" y="3587"/>
                  </a:lnTo>
                  <a:lnTo>
                    <a:pt x="723" y="3678"/>
                  </a:lnTo>
                  <a:cubicBezTo>
                    <a:pt x="994" y="3768"/>
                    <a:pt x="1174" y="3858"/>
                    <a:pt x="1445" y="3858"/>
                  </a:cubicBezTo>
                  <a:cubicBezTo>
                    <a:pt x="2258" y="4039"/>
                    <a:pt x="2529" y="4761"/>
                    <a:pt x="2710" y="5484"/>
                  </a:cubicBezTo>
                  <a:cubicBezTo>
                    <a:pt x="2710" y="5484"/>
                    <a:pt x="2710" y="5574"/>
                    <a:pt x="2710" y="5574"/>
                  </a:cubicBezTo>
                  <a:cubicBezTo>
                    <a:pt x="2800" y="5845"/>
                    <a:pt x="2981" y="6387"/>
                    <a:pt x="3252" y="6387"/>
                  </a:cubicBezTo>
                  <a:cubicBezTo>
                    <a:pt x="3522" y="6387"/>
                    <a:pt x="3613" y="6116"/>
                    <a:pt x="3703" y="5845"/>
                  </a:cubicBezTo>
                  <a:cubicBezTo>
                    <a:pt x="3793" y="5665"/>
                    <a:pt x="3884" y="5394"/>
                    <a:pt x="3884" y="5123"/>
                  </a:cubicBezTo>
                  <a:cubicBezTo>
                    <a:pt x="3974" y="4671"/>
                    <a:pt x="4335" y="4310"/>
                    <a:pt x="4697" y="4039"/>
                  </a:cubicBezTo>
                  <a:cubicBezTo>
                    <a:pt x="5148" y="3858"/>
                    <a:pt x="5600" y="3768"/>
                    <a:pt x="6051" y="3587"/>
                  </a:cubicBezTo>
                  <a:cubicBezTo>
                    <a:pt x="6322" y="3497"/>
                    <a:pt x="6683" y="3226"/>
                    <a:pt x="6322" y="3046"/>
                  </a:cubicBezTo>
                  <a:lnTo>
                    <a:pt x="6232" y="2955"/>
                  </a:lnTo>
                  <a:cubicBezTo>
                    <a:pt x="6142" y="2865"/>
                    <a:pt x="6051" y="2865"/>
                    <a:pt x="5961" y="2775"/>
                  </a:cubicBezTo>
                  <a:cubicBezTo>
                    <a:pt x="5600" y="2684"/>
                    <a:pt x="5238" y="2504"/>
                    <a:pt x="4877" y="2504"/>
                  </a:cubicBezTo>
                  <a:cubicBezTo>
                    <a:pt x="4426" y="2413"/>
                    <a:pt x="4064" y="2142"/>
                    <a:pt x="3884" y="1691"/>
                  </a:cubicBezTo>
                  <a:cubicBezTo>
                    <a:pt x="3884" y="1420"/>
                    <a:pt x="3793" y="1149"/>
                    <a:pt x="3793" y="878"/>
                  </a:cubicBezTo>
                  <a:cubicBezTo>
                    <a:pt x="3793" y="788"/>
                    <a:pt x="3703" y="607"/>
                    <a:pt x="3703" y="426"/>
                  </a:cubicBezTo>
                  <a:cubicBezTo>
                    <a:pt x="3613" y="426"/>
                    <a:pt x="3613" y="426"/>
                    <a:pt x="3703" y="336"/>
                  </a:cubicBezTo>
                  <a:cubicBezTo>
                    <a:pt x="3578" y="212"/>
                    <a:pt x="3411" y="1"/>
                    <a:pt x="3260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0"/>
            <p:cNvSpPr/>
            <p:nvPr/>
          </p:nvSpPr>
          <p:spPr>
            <a:xfrm>
              <a:off x="1882429" y="1160515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0"/>
            <p:cNvSpPr/>
            <p:nvPr/>
          </p:nvSpPr>
          <p:spPr>
            <a:xfrm>
              <a:off x="5344999" y="1238003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72" name="Google Shape;1572;p30"/>
            <p:cNvGrpSpPr/>
            <p:nvPr/>
          </p:nvGrpSpPr>
          <p:grpSpPr>
            <a:xfrm>
              <a:off x="6352690" y="2030675"/>
              <a:ext cx="286645" cy="254955"/>
              <a:chOff x="5572940" y="375525"/>
              <a:chExt cx="286645" cy="254955"/>
            </a:xfrm>
          </p:grpSpPr>
          <p:sp>
            <p:nvSpPr>
              <p:cNvPr id="1573" name="Google Shape;1573;p30"/>
              <p:cNvSpPr/>
              <p:nvPr/>
            </p:nvSpPr>
            <p:spPr>
              <a:xfrm>
                <a:off x="5610809" y="375525"/>
                <a:ext cx="192209" cy="254955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30"/>
              <p:cNvSpPr/>
              <p:nvPr/>
            </p:nvSpPr>
            <p:spPr>
              <a:xfrm>
                <a:off x="5572940" y="398419"/>
                <a:ext cx="124784" cy="99882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30"/>
              <p:cNvSpPr/>
              <p:nvPr/>
            </p:nvSpPr>
            <p:spPr>
              <a:xfrm>
                <a:off x="5733705" y="507300"/>
                <a:ext cx="125880" cy="10106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6" name="Google Shape;1576;p30"/>
            <p:cNvGrpSpPr/>
            <p:nvPr/>
          </p:nvGrpSpPr>
          <p:grpSpPr>
            <a:xfrm>
              <a:off x="3164052" y="1281105"/>
              <a:ext cx="232970" cy="214244"/>
              <a:chOff x="2958750" y="2751975"/>
              <a:chExt cx="461875" cy="424750"/>
            </a:xfrm>
          </p:grpSpPr>
          <p:sp>
            <p:nvSpPr>
              <p:cNvPr id="1577" name="Google Shape;1577;p30"/>
              <p:cNvSpPr/>
              <p:nvPr/>
            </p:nvSpPr>
            <p:spPr>
              <a:xfrm>
                <a:off x="3205525" y="2959250"/>
                <a:ext cx="215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431" extrusionOk="0">
                    <a:moveTo>
                      <a:pt x="4981" y="1363"/>
                    </a:moveTo>
                    <a:cubicBezTo>
                      <a:pt x="6249" y="1363"/>
                      <a:pt x="7335" y="2360"/>
                      <a:pt x="7335" y="3718"/>
                    </a:cubicBezTo>
                    <a:cubicBezTo>
                      <a:pt x="7335" y="5187"/>
                      <a:pt x="6176" y="6160"/>
                      <a:pt x="4949" y="6160"/>
                    </a:cubicBezTo>
                    <a:cubicBezTo>
                      <a:pt x="4362" y="6160"/>
                      <a:pt x="3759" y="5937"/>
                      <a:pt x="3260" y="5439"/>
                    </a:cubicBezTo>
                    <a:cubicBezTo>
                      <a:pt x="1721" y="3899"/>
                      <a:pt x="2807" y="1363"/>
                      <a:pt x="4981" y="1363"/>
                    </a:cubicBezTo>
                    <a:close/>
                    <a:moveTo>
                      <a:pt x="4918" y="0"/>
                    </a:moveTo>
                    <a:cubicBezTo>
                      <a:pt x="4025" y="0"/>
                      <a:pt x="3110" y="336"/>
                      <a:pt x="2355" y="1092"/>
                    </a:cubicBezTo>
                    <a:cubicBezTo>
                      <a:pt x="0" y="3446"/>
                      <a:pt x="1630" y="7431"/>
                      <a:pt x="4981" y="7431"/>
                    </a:cubicBezTo>
                    <a:cubicBezTo>
                      <a:pt x="6973" y="7431"/>
                      <a:pt x="8603" y="5801"/>
                      <a:pt x="8603" y="3718"/>
                    </a:cubicBezTo>
                    <a:cubicBezTo>
                      <a:pt x="8603" y="1504"/>
                      <a:pt x="6808" y="0"/>
                      <a:pt x="491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30"/>
              <p:cNvSpPr/>
              <p:nvPr/>
            </p:nvSpPr>
            <p:spPr>
              <a:xfrm>
                <a:off x="3205525" y="2959250"/>
                <a:ext cx="215100" cy="185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431" extrusionOk="0">
                    <a:moveTo>
                      <a:pt x="4981" y="1363"/>
                    </a:moveTo>
                    <a:cubicBezTo>
                      <a:pt x="6249" y="1363"/>
                      <a:pt x="7335" y="2360"/>
                      <a:pt x="7335" y="3718"/>
                    </a:cubicBezTo>
                    <a:cubicBezTo>
                      <a:pt x="7335" y="5187"/>
                      <a:pt x="6176" y="6160"/>
                      <a:pt x="4949" y="6160"/>
                    </a:cubicBezTo>
                    <a:cubicBezTo>
                      <a:pt x="4362" y="6160"/>
                      <a:pt x="3759" y="5937"/>
                      <a:pt x="3260" y="5439"/>
                    </a:cubicBezTo>
                    <a:cubicBezTo>
                      <a:pt x="1721" y="3899"/>
                      <a:pt x="2807" y="1363"/>
                      <a:pt x="4981" y="1363"/>
                    </a:cubicBezTo>
                    <a:close/>
                    <a:moveTo>
                      <a:pt x="4918" y="0"/>
                    </a:moveTo>
                    <a:cubicBezTo>
                      <a:pt x="4025" y="0"/>
                      <a:pt x="3110" y="336"/>
                      <a:pt x="2355" y="1092"/>
                    </a:cubicBezTo>
                    <a:cubicBezTo>
                      <a:pt x="0" y="3446"/>
                      <a:pt x="1630" y="7431"/>
                      <a:pt x="4981" y="7431"/>
                    </a:cubicBezTo>
                    <a:cubicBezTo>
                      <a:pt x="6973" y="7431"/>
                      <a:pt x="8603" y="5801"/>
                      <a:pt x="8603" y="3718"/>
                    </a:cubicBezTo>
                    <a:cubicBezTo>
                      <a:pt x="8603" y="1504"/>
                      <a:pt x="6808" y="0"/>
                      <a:pt x="491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30"/>
              <p:cNvSpPr/>
              <p:nvPr/>
            </p:nvSpPr>
            <p:spPr>
              <a:xfrm>
                <a:off x="2958750" y="2992725"/>
                <a:ext cx="215100" cy="184000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60" extrusionOk="0">
                    <a:moveTo>
                      <a:pt x="4981" y="1292"/>
                    </a:moveTo>
                    <a:cubicBezTo>
                      <a:pt x="6249" y="1292"/>
                      <a:pt x="7336" y="2379"/>
                      <a:pt x="7336" y="3737"/>
                    </a:cubicBezTo>
                    <a:cubicBezTo>
                      <a:pt x="7336" y="5141"/>
                      <a:pt x="6184" y="6092"/>
                      <a:pt x="4962" y="6092"/>
                    </a:cubicBezTo>
                    <a:cubicBezTo>
                      <a:pt x="4370" y="6092"/>
                      <a:pt x="3763" y="5869"/>
                      <a:pt x="3260" y="5367"/>
                    </a:cubicBezTo>
                    <a:cubicBezTo>
                      <a:pt x="1721" y="3918"/>
                      <a:pt x="2808" y="1292"/>
                      <a:pt x="4981" y="1292"/>
                    </a:cubicBezTo>
                    <a:close/>
                    <a:moveTo>
                      <a:pt x="4916" y="0"/>
                    </a:moveTo>
                    <a:cubicBezTo>
                      <a:pt x="4011" y="0"/>
                      <a:pt x="3092" y="345"/>
                      <a:pt x="2355" y="1111"/>
                    </a:cubicBezTo>
                    <a:cubicBezTo>
                      <a:pt x="0" y="3375"/>
                      <a:pt x="1630" y="7360"/>
                      <a:pt x="4981" y="7360"/>
                    </a:cubicBezTo>
                    <a:cubicBezTo>
                      <a:pt x="6973" y="7360"/>
                      <a:pt x="8603" y="5730"/>
                      <a:pt x="8603" y="3737"/>
                    </a:cubicBezTo>
                    <a:cubicBezTo>
                      <a:pt x="8603" y="1478"/>
                      <a:pt x="6791" y="0"/>
                      <a:pt x="49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30"/>
              <p:cNvSpPr/>
              <p:nvPr/>
            </p:nvSpPr>
            <p:spPr>
              <a:xfrm>
                <a:off x="2958750" y="2992725"/>
                <a:ext cx="215100" cy="184000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60" extrusionOk="0">
                    <a:moveTo>
                      <a:pt x="4981" y="1292"/>
                    </a:moveTo>
                    <a:cubicBezTo>
                      <a:pt x="6249" y="1292"/>
                      <a:pt x="7336" y="2379"/>
                      <a:pt x="7336" y="3737"/>
                    </a:cubicBezTo>
                    <a:cubicBezTo>
                      <a:pt x="7336" y="5141"/>
                      <a:pt x="6184" y="6092"/>
                      <a:pt x="4962" y="6092"/>
                    </a:cubicBezTo>
                    <a:cubicBezTo>
                      <a:pt x="4370" y="6092"/>
                      <a:pt x="3763" y="5869"/>
                      <a:pt x="3260" y="5367"/>
                    </a:cubicBezTo>
                    <a:cubicBezTo>
                      <a:pt x="1721" y="3918"/>
                      <a:pt x="2808" y="1292"/>
                      <a:pt x="4981" y="1292"/>
                    </a:cubicBezTo>
                    <a:close/>
                    <a:moveTo>
                      <a:pt x="4916" y="0"/>
                    </a:moveTo>
                    <a:cubicBezTo>
                      <a:pt x="4011" y="0"/>
                      <a:pt x="3092" y="345"/>
                      <a:pt x="2355" y="1111"/>
                    </a:cubicBezTo>
                    <a:cubicBezTo>
                      <a:pt x="0" y="3375"/>
                      <a:pt x="1630" y="7360"/>
                      <a:pt x="4981" y="7360"/>
                    </a:cubicBezTo>
                    <a:cubicBezTo>
                      <a:pt x="6973" y="7360"/>
                      <a:pt x="8603" y="5730"/>
                      <a:pt x="8603" y="3737"/>
                    </a:cubicBezTo>
                    <a:cubicBezTo>
                      <a:pt x="8603" y="1478"/>
                      <a:pt x="6791" y="0"/>
                      <a:pt x="49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30"/>
              <p:cNvSpPr/>
              <p:nvPr/>
            </p:nvSpPr>
            <p:spPr>
              <a:xfrm>
                <a:off x="3017600" y="2751975"/>
                <a:ext cx="2151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91" extrusionOk="0">
                    <a:moveTo>
                      <a:pt x="4982" y="1323"/>
                    </a:moveTo>
                    <a:cubicBezTo>
                      <a:pt x="6249" y="1323"/>
                      <a:pt x="7336" y="2410"/>
                      <a:pt x="7336" y="3678"/>
                    </a:cubicBezTo>
                    <a:cubicBezTo>
                      <a:pt x="7336" y="5148"/>
                      <a:pt x="6134" y="6080"/>
                      <a:pt x="4908" y="6080"/>
                    </a:cubicBezTo>
                    <a:cubicBezTo>
                      <a:pt x="4321" y="6080"/>
                      <a:pt x="3730" y="5867"/>
                      <a:pt x="3261" y="5398"/>
                    </a:cubicBezTo>
                    <a:cubicBezTo>
                      <a:pt x="1722" y="3859"/>
                      <a:pt x="2808" y="1323"/>
                      <a:pt x="4982" y="1323"/>
                    </a:cubicBezTo>
                    <a:close/>
                    <a:moveTo>
                      <a:pt x="4875" y="0"/>
                    </a:moveTo>
                    <a:cubicBezTo>
                      <a:pt x="3984" y="0"/>
                      <a:pt x="3081" y="326"/>
                      <a:pt x="2355" y="1051"/>
                    </a:cubicBezTo>
                    <a:cubicBezTo>
                      <a:pt x="1" y="3406"/>
                      <a:pt x="1631" y="7391"/>
                      <a:pt x="4982" y="7391"/>
                    </a:cubicBezTo>
                    <a:cubicBezTo>
                      <a:pt x="6974" y="7391"/>
                      <a:pt x="8604" y="5760"/>
                      <a:pt x="8604" y="3678"/>
                    </a:cubicBezTo>
                    <a:cubicBezTo>
                      <a:pt x="8604" y="1463"/>
                      <a:pt x="6765" y="0"/>
                      <a:pt x="487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30"/>
              <p:cNvSpPr/>
              <p:nvPr/>
            </p:nvSpPr>
            <p:spPr>
              <a:xfrm>
                <a:off x="3017600" y="2751975"/>
                <a:ext cx="2151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8604" h="7391" extrusionOk="0">
                    <a:moveTo>
                      <a:pt x="4982" y="1323"/>
                    </a:moveTo>
                    <a:cubicBezTo>
                      <a:pt x="6249" y="1323"/>
                      <a:pt x="7336" y="2410"/>
                      <a:pt x="7336" y="3678"/>
                    </a:cubicBezTo>
                    <a:cubicBezTo>
                      <a:pt x="7336" y="5148"/>
                      <a:pt x="6134" y="6080"/>
                      <a:pt x="4908" y="6080"/>
                    </a:cubicBezTo>
                    <a:cubicBezTo>
                      <a:pt x="4321" y="6080"/>
                      <a:pt x="3730" y="5867"/>
                      <a:pt x="3261" y="5398"/>
                    </a:cubicBezTo>
                    <a:cubicBezTo>
                      <a:pt x="1722" y="3859"/>
                      <a:pt x="2808" y="1323"/>
                      <a:pt x="4982" y="1323"/>
                    </a:cubicBezTo>
                    <a:close/>
                    <a:moveTo>
                      <a:pt x="4875" y="0"/>
                    </a:moveTo>
                    <a:cubicBezTo>
                      <a:pt x="3984" y="0"/>
                      <a:pt x="3081" y="326"/>
                      <a:pt x="2355" y="1051"/>
                    </a:cubicBezTo>
                    <a:cubicBezTo>
                      <a:pt x="1" y="3406"/>
                      <a:pt x="1631" y="7391"/>
                      <a:pt x="4982" y="7391"/>
                    </a:cubicBezTo>
                    <a:cubicBezTo>
                      <a:pt x="6974" y="7391"/>
                      <a:pt x="8604" y="5760"/>
                      <a:pt x="8604" y="3678"/>
                    </a:cubicBezTo>
                    <a:cubicBezTo>
                      <a:pt x="8604" y="1463"/>
                      <a:pt x="6765" y="0"/>
                      <a:pt x="487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30"/>
              <p:cNvSpPr/>
              <p:nvPr/>
            </p:nvSpPr>
            <p:spPr>
              <a:xfrm>
                <a:off x="3155700" y="3045400"/>
                <a:ext cx="1087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2" extrusionOk="0">
                    <a:moveTo>
                      <a:pt x="4167" y="0"/>
                    </a:moveTo>
                    <a:lnTo>
                      <a:pt x="1" y="634"/>
                    </a:lnTo>
                    <a:lnTo>
                      <a:pt x="182" y="1902"/>
                    </a:lnTo>
                    <a:lnTo>
                      <a:pt x="4348" y="1359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30"/>
              <p:cNvSpPr/>
              <p:nvPr/>
            </p:nvSpPr>
            <p:spPr>
              <a:xfrm>
                <a:off x="3155700" y="3045400"/>
                <a:ext cx="108700" cy="47550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2" extrusionOk="0">
                    <a:moveTo>
                      <a:pt x="4167" y="0"/>
                    </a:moveTo>
                    <a:lnTo>
                      <a:pt x="1" y="634"/>
                    </a:lnTo>
                    <a:lnTo>
                      <a:pt x="182" y="1902"/>
                    </a:lnTo>
                    <a:lnTo>
                      <a:pt x="4348" y="1359"/>
                    </a:lnTo>
                    <a:lnTo>
                      <a:pt x="4167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30"/>
              <p:cNvSpPr/>
              <p:nvPr/>
            </p:nvSpPr>
            <p:spPr>
              <a:xfrm>
                <a:off x="3078725" y="2911825"/>
                <a:ext cx="56625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3804" extrusionOk="0">
                    <a:moveTo>
                      <a:pt x="997" y="0"/>
                    </a:moveTo>
                    <a:lnTo>
                      <a:pt x="1" y="3442"/>
                    </a:lnTo>
                    <a:lnTo>
                      <a:pt x="1269" y="3804"/>
                    </a:lnTo>
                    <a:lnTo>
                      <a:pt x="2265" y="363"/>
                    </a:lnTo>
                    <a:lnTo>
                      <a:pt x="997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30"/>
              <p:cNvSpPr/>
              <p:nvPr/>
            </p:nvSpPr>
            <p:spPr>
              <a:xfrm>
                <a:off x="3078725" y="2911825"/>
                <a:ext cx="56625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265" h="3804" extrusionOk="0">
                    <a:moveTo>
                      <a:pt x="997" y="0"/>
                    </a:moveTo>
                    <a:lnTo>
                      <a:pt x="1" y="3442"/>
                    </a:lnTo>
                    <a:lnTo>
                      <a:pt x="1269" y="3804"/>
                    </a:lnTo>
                    <a:lnTo>
                      <a:pt x="2265" y="363"/>
                    </a:lnTo>
                    <a:lnTo>
                      <a:pt x="997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87" name="Google Shape;1587;p30"/>
            <p:cNvGrpSpPr/>
            <p:nvPr/>
          </p:nvGrpSpPr>
          <p:grpSpPr>
            <a:xfrm>
              <a:off x="5457483" y="3385090"/>
              <a:ext cx="235528" cy="206829"/>
              <a:chOff x="1700000" y="1820300"/>
              <a:chExt cx="481750" cy="423050"/>
            </a:xfrm>
          </p:grpSpPr>
          <p:sp>
            <p:nvSpPr>
              <p:cNvPr id="1588" name="Google Shape;1588;p30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30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30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30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30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30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30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30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30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30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598" name="Google Shape;1598;p30"/>
            <p:cNvSpPr/>
            <p:nvPr/>
          </p:nvSpPr>
          <p:spPr>
            <a:xfrm>
              <a:off x="1006803" y="224597"/>
              <a:ext cx="286933" cy="268536"/>
            </a:xfrm>
            <a:custGeom>
              <a:avLst/>
              <a:gdLst/>
              <a:ahLst/>
              <a:cxnLst/>
              <a:rect l="l" t="t" r="r" b="b"/>
              <a:pathLst>
                <a:path w="12571" h="11765" extrusionOk="0">
                  <a:moveTo>
                    <a:pt x="6855" y="1"/>
                  </a:moveTo>
                  <a:cubicBezTo>
                    <a:pt x="6635" y="1"/>
                    <a:pt x="6405" y="120"/>
                    <a:pt x="6258" y="268"/>
                  </a:cubicBezTo>
                  <a:cubicBezTo>
                    <a:pt x="5469" y="1320"/>
                    <a:pt x="5469" y="3249"/>
                    <a:pt x="5381" y="4652"/>
                  </a:cubicBezTo>
                  <a:cubicBezTo>
                    <a:pt x="4154" y="4476"/>
                    <a:pt x="3014" y="4301"/>
                    <a:pt x="1874" y="4126"/>
                  </a:cubicBezTo>
                  <a:cubicBezTo>
                    <a:pt x="1818" y="4119"/>
                    <a:pt x="1763" y="4115"/>
                    <a:pt x="1710" y="4115"/>
                  </a:cubicBezTo>
                  <a:cubicBezTo>
                    <a:pt x="432" y="4115"/>
                    <a:pt x="1" y="6065"/>
                    <a:pt x="1348" y="6318"/>
                  </a:cubicBezTo>
                  <a:cubicBezTo>
                    <a:pt x="2575" y="6493"/>
                    <a:pt x="3803" y="6668"/>
                    <a:pt x="5030" y="6756"/>
                  </a:cubicBezTo>
                  <a:cubicBezTo>
                    <a:pt x="4855" y="7984"/>
                    <a:pt x="4680" y="9211"/>
                    <a:pt x="4504" y="10439"/>
                  </a:cubicBezTo>
                  <a:cubicBezTo>
                    <a:pt x="4346" y="11228"/>
                    <a:pt x="5041" y="11764"/>
                    <a:pt x="5678" y="11764"/>
                  </a:cubicBezTo>
                  <a:cubicBezTo>
                    <a:pt x="6104" y="11764"/>
                    <a:pt x="6503" y="11526"/>
                    <a:pt x="6609" y="10965"/>
                  </a:cubicBezTo>
                  <a:cubicBezTo>
                    <a:pt x="6784" y="9562"/>
                    <a:pt x="7047" y="8334"/>
                    <a:pt x="7135" y="6931"/>
                  </a:cubicBezTo>
                  <a:cubicBezTo>
                    <a:pt x="8024" y="7080"/>
                    <a:pt x="9052" y="7256"/>
                    <a:pt x="10032" y="7256"/>
                  </a:cubicBezTo>
                  <a:cubicBezTo>
                    <a:pt x="10791" y="7256"/>
                    <a:pt x="11520" y="7150"/>
                    <a:pt x="12132" y="6844"/>
                  </a:cubicBezTo>
                  <a:cubicBezTo>
                    <a:pt x="12571" y="6668"/>
                    <a:pt x="12395" y="6055"/>
                    <a:pt x="12132" y="5879"/>
                  </a:cubicBezTo>
                  <a:cubicBezTo>
                    <a:pt x="10905" y="5090"/>
                    <a:pt x="8888" y="5090"/>
                    <a:pt x="7398" y="4915"/>
                  </a:cubicBezTo>
                  <a:cubicBezTo>
                    <a:pt x="7573" y="3424"/>
                    <a:pt x="7924" y="1583"/>
                    <a:pt x="7310" y="268"/>
                  </a:cubicBezTo>
                  <a:cubicBezTo>
                    <a:pt x="7194" y="75"/>
                    <a:pt x="7027" y="1"/>
                    <a:pt x="685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9" name="Google Shape;1599;p30"/>
            <p:cNvGrpSpPr/>
            <p:nvPr/>
          </p:nvGrpSpPr>
          <p:grpSpPr>
            <a:xfrm>
              <a:off x="985472" y="4093359"/>
              <a:ext cx="329567" cy="338855"/>
              <a:chOff x="2795725" y="686875"/>
              <a:chExt cx="803625" cy="826275"/>
            </a:xfrm>
          </p:grpSpPr>
          <p:sp>
            <p:nvSpPr>
              <p:cNvPr id="1600" name="Google Shape;1600;p30"/>
              <p:cNvSpPr/>
              <p:nvPr/>
            </p:nvSpPr>
            <p:spPr>
              <a:xfrm>
                <a:off x="2992425" y="955950"/>
                <a:ext cx="187275" cy="557200"/>
              </a:xfrm>
              <a:custGeom>
                <a:avLst/>
                <a:gdLst/>
                <a:ahLst/>
                <a:cxnLst/>
                <a:rect l="l" t="t" r="r" b="b"/>
                <a:pathLst>
                  <a:path w="7491" h="22288" extrusionOk="0">
                    <a:moveTo>
                      <a:pt x="1981" y="0"/>
                    </a:moveTo>
                    <a:cubicBezTo>
                      <a:pt x="951" y="0"/>
                      <a:pt x="0" y="986"/>
                      <a:pt x="664" y="2259"/>
                    </a:cubicBezTo>
                    <a:cubicBezTo>
                      <a:pt x="2285" y="5501"/>
                      <a:pt x="3395" y="8914"/>
                      <a:pt x="4077" y="12497"/>
                    </a:cubicBezTo>
                    <a:cubicBezTo>
                      <a:pt x="4760" y="15654"/>
                      <a:pt x="4333" y="18896"/>
                      <a:pt x="5016" y="21968"/>
                    </a:cubicBezTo>
                    <a:cubicBezTo>
                      <a:pt x="5016" y="22175"/>
                      <a:pt x="5172" y="22288"/>
                      <a:pt x="5352" y="22288"/>
                    </a:cubicBezTo>
                    <a:cubicBezTo>
                      <a:pt x="5470" y="22288"/>
                      <a:pt x="5597" y="22240"/>
                      <a:pt x="5698" y="22139"/>
                    </a:cubicBezTo>
                    <a:cubicBezTo>
                      <a:pt x="7490" y="19664"/>
                      <a:pt x="7405" y="15398"/>
                      <a:pt x="7149" y="12241"/>
                    </a:cubicBezTo>
                    <a:cubicBezTo>
                      <a:pt x="6722" y="8317"/>
                      <a:pt x="5528" y="4477"/>
                      <a:pt x="3480" y="979"/>
                    </a:cubicBezTo>
                    <a:cubicBezTo>
                      <a:pt x="3120" y="289"/>
                      <a:pt x="2539" y="0"/>
                      <a:pt x="198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30"/>
              <p:cNvSpPr/>
              <p:nvPr/>
            </p:nvSpPr>
            <p:spPr>
              <a:xfrm>
                <a:off x="3170050" y="872325"/>
                <a:ext cx="429300" cy="438025"/>
              </a:xfrm>
              <a:custGeom>
                <a:avLst/>
                <a:gdLst/>
                <a:ahLst/>
                <a:cxnLst/>
                <a:rect l="l" t="t" r="r" b="b"/>
                <a:pathLst>
                  <a:path w="17172" h="17521" extrusionOk="0">
                    <a:moveTo>
                      <a:pt x="2360" y="0"/>
                    </a:moveTo>
                    <a:cubicBezTo>
                      <a:pt x="1203" y="0"/>
                      <a:pt x="1" y="1288"/>
                      <a:pt x="726" y="2618"/>
                    </a:cubicBezTo>
                    <a:cubicBezTo>
                      <a:pt x="3115" y="7054"/>
                      <a:pt x="4054" y="12600"/>
                      <a:pt x="7893" y="15757"/>
                    </a:cubicBezTo>
                    <a:cubicBezTo>
                      <a:pt x="9227" y="16824"/>
                      <a:pt x="11070" y="17520"/>
                      <a:pt x="12819" y="17520"/>
                    </a:cubicBezTo>
                    <a:cubicBezTo>
                      <a:pt x="14427" y="17520"/>
                      <a:pt x="15956" y="16932"/>
                      <a:pt x="16937" y="15501"/>
                    </a:cubicBezTo>
                    <a:cubicBezTo>
                      <a:pt x="17171" y="15112"/>
                      <a:pt x="16907" y="14722"/>
                      <a:pt x="16535" y="14722"/>
                    </a:cubicBezTo>
                    <a:cubicBezTo>
                      <a:pt x="16499" y="14722"/>
                      <a:pt x="16463" y="14726"/>
                      <a:pt x="16425" y="14733"/>
                    </a:cubicBezTo>
                    <a:cubicBezTo>
                      <a:pt x="15890" y="14831"/>
                      <a:pt x="15383" y="14878"/>
                      <a:pt x="14902" y="14878"/>
                    </a:cubicBezTo>
                    <a:cubicBezTo>
                      <a:pt x="8264" y="14878"/>
                      <a:pt x="6651" y="5991"/>
                      <a:pt x="3627" y="740"/>
                    </a:cubicBezTo>
                    <a:cubicBezTo>
                      <a:pt x="3304" y="218"/>
                      <a:pt x="2836" y="0"/>
                      <a:pt x="2360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30"/>
              <p:cNvSpPr/>
              <p:nvPr/>
            </p:nvSpPr>
            <p:spPr>
              <a:xfrm>
                <a:off x="2795725" y="686875"/>
                <a:ext cx="597850" cy="498750"/>
              </a:xfrm>
              <a:custGeom>
                <a:avLst/>
                <a:gdLst/>
                <a:ahLst/>
                <a:cxnLst/>
                <a:rect l="l" t="t" r="r" b="b"/>
                <a:pathLst>
                  <a:path w="23914" h="19950" extrusionOk="0">
                    <a:moveTo>
                      <a:pt x="22053" y="1"/>
                    </a:moveTo>
                    <a:cubicBezTo>
                      <a:pt x="21353" y="1"/>
                      <a:pt x="20661" y="413"/>
                      <a:pt x="20477" y="1333"/>
                    </a:cubicBezTo>
                    <a:cubicBezTo>
                      <a:pt x="19283" y="8158"/>
                      <a:pt x="10580" y="7476"/>
                      <a:pt x="6143" y="10036"/>
                    </a:cubicBezTo>
                    <a:cubicBezTo>
                      <a:pt x="3328" y="11657"/>
                      <a:pt x="0" y="15923"/>
                      <a:pt x="2389" y="19677"/>
                    </a:cubicBezTo>
                    <a:cubicBezTo>
                      <a:pt x="2500" y="19861"/>
                      <a:pt x="2690" y="19950"/>
                      <a:pt x="2877" y="19950"/>
                    </a:cubicBezTo>
                    <a:cubicBezTo>
                      <a:pt x="3124" y="19950"/>
                      <a:pt x="3365" y="19797"/>
                      <a:pt x="3413" y="19506"/>
                    </a:cubicBezTo>
                    <a:cubicBezTo>
                      <a:pt x="4096" y="17032"/>
                      <a:pt x="4522" y="15240"/>
                      <a:pt x="6655" y="13619"/>
                    </a:cubicBezTo>
                    <a:cubicBezTo>
                      <a:pt x="8959" y="11827"/>
                      <a:pt x="12116" y="11486"/>
                      <a:pt x="14931" y="10718"/>
                    </a:cubicBezTo>
                    <a:cubicBezTo>
                      <a:pt x="19027" y="9524"/>
                      <a:pt x="23122" y="7049"/>
                      <a:pt x="23720" y="1930"/>
                    </a:cubicBezTo>
                    <a:cubicBezTo>
                      <a:pt x="23914" y="717"/>
                      <a:pt x="22976" y="1"/>
                      <a:pt x="2205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4_1">
    <p:spTree>
      <p:nvGrpSpPr>
        <p:cNvPr id="1" name="Shape 1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4" name="Google Shape;1604;p31"/>
          <p:cNvGrpSpPr/>
          <p:nvPr/>
        </p:nvGrpSpPr>
        <p:grpSpPr>
          <a:xfrm>
            <a:off x="-519506" y="-602074"/>
            <a:ext cx="10216699" cy="6887667"/>
            <a:chOff x="145536" y="238275"/>
            <a:chExt cx="7273743" cy="4903650"/>
          </a:xfrm>
        </p:grpSpPr>
        <p:sp>
          <p:nvSpPr>
            <p:cNvPr id="1605" name="Google Shape;1605;p31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31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31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8" name="Google Shape;1608;p31"/>
          <p:cNvGrpSpPr/>
          <p:nvPr/>
        </p:nvGrpSpPr>
        <p:grpSpPr>
          <a:xfrm>
            <a:off x="754760" y="-74952"/>
            <a:ext cx="8063102" cy="4677738"/>
            <a:chOff x="754760" y="-74952"/>
            <a:chExt cx="8063102" cy="4677738"/>
          </a:xfrm>
        </p:grpSpPr>
        <p:sp>
          <p:nvSpPr>
            <p:cNvPr id="1609" name="Google Shape;1609;p31"/>
            <p:cNvSpPr/>
            <p:nvPr/>
          </p:nvSpPr>
          <p:spPr>
            <a:xfrm>
              <a:off x="754760" y="2784015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1"/>
            <p:cNvSpPr/>
            <p:nvPr/>
          </p:nvSpPr>
          <p:spPr>
            <a:xfrm>
              <a:off x="5928484" y="4419767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1"/>
            <p:cNvSpPr/>
            <p:nvPr/>
          </p:nvSpPr>
          <p:spPr>
            <a:xfrm>
              <a:off x="8628911" y="24208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1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1"/>
            <p:cNvSpPr/>
            <p:nvPr/>
          </p:nvSpPr>
          <p:spPr>
            <a:xfrm>
              <a:off x="5667013" y="4192602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1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1"/>
            <p:cNvSpPr/>
            <p:nvPr/>
          </p:nvSpPr>
          <p:spPr>
            <a:xfrm>
              <a:off x="1227954" y="555289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1"/>
            <p:cNvSpPr/>
            <p:nvPr/>
          </p:nvSpPr>
          <p:spPr>
            <a:xfrm>
              <a:off x="1386929" y="709890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1"/>
            <p:cNvSpPr/>
            <p:nvPr/>
          </p:nvSpPr>
          <p:spPr>
            <a:xfrm>
              <a:off x="6346137" y="779641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18" name="Google Shape;1618;p31"/>
            <p:cNvGrpSpPr/>
            <p:nvPr/>
          </p:nvGrpSpPr>
          <p:grpSpPr>
            <a:xfrm>
              <a:off x="2466449" y="881245"/>
              <a:ext cx="238507" cy="212146"/>
              <a:chOff x="1686699" y="-773905"/>
              <a:chExt cx="238507" cy="212146"/>
            </a:xfrm>
          </p:grpSpPr>
          <p:sp>
            <p:nvSpPr>
              <p:cNvPr id="1619" name="Google Shape;1619;p31"/>
              <p:cNvSpPr/>
              <p:nvPr/>
            </p:nvSpPr>
            <p:spPr>
              <a:xfrm>
                <a:off x="1718207" y="-773905"/>
                <a:ext cx="159936" cy="212146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31"/>
              <p:cNvSpPr/>
              <p:nvPr/>
            </p:nvSpPr>
            <p:spPr>
              <a:xfrm>
                <a:off x="1686699" y="-754855"/>
                <a:ext cx="103832" cy="83111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31"/>
              <p:cNvSpPr/>
              <p:nvPr/>
            </p:nvSpPr>
            <p:spPr>
              <a:xfrm>
                <a:off x="1820461" y="-664257"/>
                <a:ext cx="104744" cy="8409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2" name="Google Shape;1622;p31"/>
            <p:cNvGrpSpPr/>
            <p:nvPr/>
          </p:nvGrpSpPr>
          <p:grpSpPr>
            <a:xfrm>
              <a:off x="6713579" y="3463175"/>
              <a:ext cx="388755" cy="279632"/>
              <a:chOff x="495600" y="3204925"/>
              <a:chExt cx="688550" cy="495275"/>
            </a:xfrm>
          </p:grpSpPr>
          <p:sp>
            <p:nvSpPr>
              <p:cNvPr id="1623" name="Google Shape;1623;p31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31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31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31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31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31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31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31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31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31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31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31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31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31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7" name="Google Shape;1637;p31"/>
            <p:cNvGrpSpPr/>
            <p:nvPr/>
          </p:nvGrpSpPr>
          <p:grpSpPr>
            <a:xfrm rot="-2095817">
              <a:off x="2310934" y="3982261"/>
              <a:ext cx="544726" cy="314720"/>
              <a:chOff x="897575" y="241000"/>
              <a:chExt cx="1194100" cy="689900"/>
            </a:xfrm>
          </p:grpSpPr>
          <p:sp>
            <p:nvSpPr>
              <p:cNvPr id="1638" name="Google Shape;1638;p31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31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31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31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31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31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31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31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31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31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48" name="Google Shape;1648;p31"/>
            <p:cNvGrpSpPr/>
            <p:nvPr/>
          </p:nvGrpSpPr>
          <p:grpSpPr>
            <a:xfrm>
              <a:off x="8053958" y="821624"/>
              <a:ext cx="609487" cy="338894"/>
              <a:chOff x="483500" y="2235925"/>
              <a:chExt cx="1542225" cy="857525"/>
            </a:xfrm>
          </p:grpSpPr>
          <p:sp>
            <p:nvSpPr>
              <p:cNvPr id="1649" name="Google Shape;1649;p31"/>
              <p:cNvSpPr/>
              <p:nvPr/>
            </p:nvSpPr>
            <p:spPr>
              <a:xfrm>
                <a:off x="483500" y="2235925"/>
                <a:ext cx="428775" cy="540625"/>
              </a:xfrm>
              <a:custGeom>
                <a:avLst/>
                <a:gdLst/>
                <a:ahLst/>
                <a:cxnLst/>
                <a:rect l="l" t="t" r="r" b="b"/>
                <a:pathLst>
                  <a:path w="17151" h="21625" extrusionOk="0">
                    <a:moveTo>
                      <a:pt x="8292" y="1"/>
                    </a:moveTo>
                    <a:cubicBezTo>
                      <a:pt x="7917" y="1"/>
                      <a:pt x="7542" y="80"/>
                      <a:pt x="7168" y="205"/>
                    </a:cubicBezTo>
                    <a:cubicBezTo>
                      <a:pt x="6656" y="632"/>
                      <a:pt x="6229" y="1058"/>
                      <a:pt x="5888" y="1741"/>
                    </a:cubicBezTo>
                    <a:cubicBezTo>
                      <a:pt x="5547" y="2253"/>
                      <a:pt x="5291" y="2765"/>
                      <a:pt x="5035" y="3277"/>
                    </a:cubicBezTo>
                    <a:cubicBezTo>
                      <a:pt x="4437" y="4642"/>
                      <a:pt x="3840" y="6092"/>
                      <a:pt x="3328" y="7543"/>
                    </a:cubicBezTo>
                    <a:cubicBezTo>
                      <a:pt x="2816" y="8993"/>
                      <a:pt x="2219" y="10529"/>
                      <a:pt x="1707" y="11979"/>
                    </a:cubicBezTo>
                    <a:cubicBezTo>
                      <a:pt x="1110" y="13430"/>
                      <a:pt x="683" y="14710"/>
                      <a:pt x="257" y="16075"/>
                    </a:cubicBezTo>
                    <a:cubicBezTo>
                      <a:pt x="86" y="16501"/>
                      <a:pt x="1" y="16928"/>
                      <a:pt x="86" y="17355"/>
                    </a:cubicBezTo>
                    <a:cubicBezTo>
                      <a:pt x="171" y="17781"/>
                      <a:pt x="513" y="18123"/>
                      <a:pt x="854" y="18293"/>
                    </a:cubicBezTo>
                    <a:cubicBezTo>
                      <a:pt x="1281" y="18464"/>
                      <a:pt x="1622" y="18805"/>
                      <a:pt x="2134" y="18976"/>
                    </a:cubicBezTo>
                    <a:cubicBezTo>
                      <a:pt x="3072" y="19402"/>
                      <a:pt x="4011" y="19744"/>
                      <a:pt x="5035" y="20085"/>
                    </a:cubicBezTo>
                    <a:cubicBezTo>
                      <a:pt x="6656" y="20597"/>
                      <a:pt x="8192" y="21109"/>
                      <a:pt x="9898" y="21535"/>
                    </a:cubicBezTo>
                    <a:cubicBezTo>
                      <a:pt x="10049" y="21596"/>
                      <a:pt x="10211" y="21624"/>
                      <a:pt x="10372" y="21624"/>
                    </a:cubicBezTo>
                    <a:cubicBezTo>
                      <a:pt x="10666" y="21624"/>
                      <a:pt x="10957" y="21530"/>
                      <a:pt x="11178" y="21365"/>
                    </a:cubicBezTo>
                    <a:cubicBezTo>
                      <a:pt x="11690" y="20938"/>
                      <a:pt x="11860" y="20768"/>
                      <a:pt x="11690" y="20170"/>
                    </a:cubicBezTo>
                    <a:cubicBezTo>
                      <a:pt x="11519" y="19658"/>
                      <a:pt x="11178" y="19317"/>
                      <a:pt x="10751" y="19146"/>
                    </a:cubicBezTo>
                    <a:cubicBezTo>
                      <a:pt x="8362" y="18379"/>
                      <a:pt x="5547" y="17013"/>
                      <a:pt x="2902" y="16672"/>
                    </a:cubicBezTo>
                    <a:cubicBezTo>
                      <a:pt x="3840" y="14966"/>
                      <a:pt x="4693" y="13174"/>
                      <a:pt x="5376" y="11382"/>
                    </a:cubicBezTo>
                    <a:lnTo>
                      <a:pt x="5888" y="10102"/>
                    </a:lnTo>
                    <a:cubicBezTo>
                      <a:pt x="6400" y="10529"/>
                      <a:pt x="6997" y="10870"/>
                      <a:pt x="7680" y="11212"/>
                    </a:cubicBezTo>
                    <a:cubicBezTo>
                      <a:pt x="8348" y="11583"/>
                      <a:pt x="9146" y="11825"/>
                      <a:pt x="9961" y="11825"/>
                    </a:cubicBezTo>
                    <a:cubicBezTo>
                      <a:pt x="10082" y="11825"/>
                      <a:pt x="10203" y="11820"/>
                      <a:pt x="10325" y="11809"/>
                    </a:cubicBezTo>
                    <a:cubicBezTo>
                      <a:pt x="11092" y="11638"/>
                      <a:pt x="11519" y="10700"/>
                      <a:pt x="10922" y="10102"/>
                    </a:cubicBezTo>
                    <a:cubicBezTo>
                      <a:pt x="10325" y="9420"/>
                      <a:pt x="9471" y="8908"/>
                      <a:pt x="8618" y="8737"/>
                    </a:cubicBezTo>
                    <a:cubicBezTo>
                      <a:pt x="8021" y="8481"/>
                      <a:pt x="7338" y="8311"/>
                      <a:pt x="6656" y="8140"/>
                    </a:cubicBezTo>
                    <a:cubicBezTo>
                      <a:pt x="6997" y="7372"/>
                      <a:pt x="7253" y="6604"/>
                      <a:pt x="7594" y="5751"/>
                    </a:cubicBezTo>
                    <a:cubicBezTo>
                      <a:pt x="8021" y="4812"/>
                      <a:pt x="8362" y="3874"/>
                      <a:pt x="8618" y="2850"/>
                    </a:cubicBezTo>
                    <a:cubicBezTo>
                      <a:pt x="9045" y="3021"/>
                      <a:pt x="9471" y="3191"/>
                      <a:pt x="9898" y="3277"/>
                    </a:cubicBezTo>
                    <a:cubicBezTo>
                      <a:pt x="11690" y="3959"/>
                      <a:pt x="13567" y="4642"/>
                      <a:pt x="15359" y="5410"/>
                    </a:cubicBezTo>
                    <a:cubicBezTo>
                      <a:pt x="15527" y="5511"/>
                      <a:pt x="15708" y="5558"/>
                      <a:pt x="15893" y="5558"/>
                    </a:cubicBezTo>
                    <a:cubicBezTo>
                      <a:pt x="16176" y="5558"/>
                      <a:pt x="16465" y="5446"/>
                      <a:pt x="16724" y="5239"/>
                    </a:cubicBezTo>
                    <a:cubicBezTo>
                      <a:pt x="16980" y="5068"/>
                      <a:pt x="17150" y="4727"/>
                      <a:pt x="17150" y="4386"/>
                    </a:cubicBezTo>
                    <a:cubicBezTo>
                      <a:pt x="17150" y="3703"/>
                      <a:pt x="16809" y="3191"/>
                      <a:pt x="16212" y="2935"/>
                    </a:cubicBezTo>
                    <a:lnTo>
                      <a:pt x="16126" y="2935"/>
                    </a:lnTo>
                    <a:cubicBezTo>
                      <a:pt x="14932" y="2423"/>
                      <a:pt x="13823" y="1826"/>
                      <a:pt x="12714" y="1400"/>
                    </a:cubicBezTo>
                    <a:cubicBezTo>
                      <a:pt x="12031" y="1058"/>
                      <a:pt x="11434" y="888"/>
                      <a:pt x="10751" y="717"/>
                    </a:cubicBezTo>
                    <a:cubicBezTo>
                      <a:pt x="10069" y="461"/>
                      <a:pt x="9386" y="205"/>
                      <a:pt x="8703" y="34"/>
                    </a:cubicBezTo>
                    <a:cubicBezTo>
                      <a:pt x="8566" y="12"/>
                      <a:pt x="8429" y="1"/>
                      <a:pt x="829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31"/>
              <p:cNvSpPr/>
              <p:nvPr/>
            </p:nvSpPr>
            <p:spPr>
              <a:xfrm>
                <a:off x="836125" y="2452075"/>
                <a:ext cx="248250" cy="115450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4618" extrusionOk="0">
                    <a:moveTo>
                      <a:pt x="1079" y="1"/>
                    </a:moveTo>
                    <a:cubicBezTo>
                      <a:pt x="368" y="1"/>
                      <a:pt x="1" y="965"/>
                      <a:pt x="656" y="1456"/>
                    </a:cubicBezTo>
                    <a:cubicBezTo>
                      <a:pt x="3045" y="2992"/>
                      <a:pt x="5690" y="4101"/>
                      <a:pt x="8506" y="4613"/>
                    </a:cubicBezTo>
                    <a:cubicBezTo>
                      <a:pt x="8536" y="4616"/>
                      <a:pt x="8566" y="4617"/>
                      <a:pt x="8595" y="4617"/>
                    </a:cubicBezTo>
                    <a:cubicBezTo>
                      <a:pt x="9476" y="4617"/>
                      <a:pt x="9929" y="3400"/>
                      <a:pt x="9103" y="2822"/>
                    </a:cubicBezTo>
                    <a:cubicBezTo>
                      <a:pt x="6714" y="1371"/>
                      <a:pt x="3984" y="347"/>
                      <a:pt x="1168" y="6"/>
                    </a:cubicBezTo>
                    <a:cubicBezTo>
                      <a:pt x="1138" y="3"/>
                      <a:pt x="1108" y="1"/>
                      <a:pt x="107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31"/>
              <p:cNvSpPr/>
              <p:nvPr/>
            </p:nvSpPr>
            <p:spPr>
              <a:xfrm>
                <a:off x="795525" y="2560875"/>
                <a:ext cx="244725" cy="115325"/>
              </a:xfrm>
              <a:custGeom>
                <a:avLst/>
                <a:gdLst/>
                <a:ahLst/>
                <a:cxnLst/>
                <a:rect l="l" t="t" r="r" b="b"/>
                <a:pathLst>
                  <a:path w="9789" h="4613" extrusionOk="0">
                    <a:moveTo>
                      <a:pt x="1072" y="0"/>
                    </a:moveTo>
                    <a:cubicBezTo>
                      <a:pt x="292" y="0"/>
                      <a:pt x="0" y="964"/>
                      <a:pt x="574" y="1456"/>
                    </a:cubicBezTo>
                    <a:cubicBezTo>
                      <a:pt x="2963" y="2992"/>
                      <a:pt x="5608" y="4101"/>
                      <a:pt x="8423" y="4613"/>
                    </a:cubicBezTo>
                    <a:cubicBezTo>
                      <a:pt x="9362" y="4613"/>
                      <a:pt x="9789" y="3503"/>
                      <a:pt x="9106" y="2906"/>
                    </a:cubicBezTo>
                    <a:cubicBezTo>
                      <a:pt x="6717" y="1370"/>
                      <a:pt x="3987" y="432"/>
                      <a:pt x="1171" y="5"/>
                    </a:cubicBezTo>
                    <a:cubicBezTo>
                      <a:pt x="1137" y="2"/>
                      <a:pt x="1104" y="0"/>
                      <a:pt x="1072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31"/>
              <p:cNvSpPr/>
              <p:nvPr/>
            </p:nvSpPr>
            <p:spPr>
              <a:xfrm>
                <a:off x="1012500" y="2424850"/>
                <a:ext cx="526875" cy="595975"/>
              </a:xfrm>
              <a:custGeom>
                <a:avLst/>
                <a:gdLst/>
                <a:ahLst/>
                <a:cxnLst/>
                <a:rect l="l" t="t" r="r" b="b"/>
                <a:pathLst>
                  <a:path w="21075" h="23839" extrusionOk="0">
                    <a:moveTo>
                      <a:pt x="7571" y="0"/>
                    </a:moveTo>
                    <a:cubicBezTo>
                      <a:pt x="7214" y="0"/>
                      <a:pt x="6884" y="164"/>
                      <a:pt x="6655" y="583"/>
                    </a:cubicBezTo>
                    <a:cubicBezTo>
                      <a:pt x="5205" y="3399"/>
                      <a:pt x="4011" y="6300"/>
                      <a:pt x="2901" y="9200"/>
                    </a:cubicBezTo>
                    <a:cubicBezTo>
                      <a:pt x="1707" y="12101"/>
                      <a:pt x="256" y="15002"/>
                      <a:pt x="0" y="18074"/>
                    </a:cubicBezTo>
                    <a:cubicBezTo>
                      <a:pt x="0" y="18572"/>
                      <a:pt x="395" y="18890"/>
                      <a:pt x="788" y="18890"/>
                    </a:cubicBezTo>
                    <a:cubicBezTo>
                      <a:pt x="1002" y="18890"/>
                      <a:pt x="1215" y="18796"/>
                      <a:pt x="1366" y="18586"/>
                    </a:cubicBezTo>
                    <a:cubicBezTo>
                      <a:pt x="3243" y="16367"/>
                      <a:pt x="4181" y="13467"/>
                      <a:pt x="5290" y="10736"/>
                    </a:cubicBezTo>
                    <a:cubicBezTo>
                      <a:pt x="5973" y="9030"/>
                      <a:pt x="6826" y="7323"/>
                      <a:pt x="7509" y="5617"/>
                    </a:cubicBezTo>
                    <a:cubicBezTo>
                      <a:pt x="7765" y="8177"/>
                      <a:pt x="8191" y="10822"/>
                      <a:pt x="8789" y="13381"/>
                    </a:cubicBezTo>
                    <a:cubicBezTo>
                      <a:pt x="8789" y="13467"/>
                      <a:pt x="8874" y="13637"/>
                      <a:pt x="8874" y="13722"/>
                    </a:cubicBezTo>
                    <a:cubicBezTo>
                      <a:pt x="8874" y="13808"/>
                      <a:pt x="8874" y="13808"/>
                      <a:pt x="8874" y="13808"/>
                    </a:cubicBezTo>
                    <a:lnTo>
                      <a:pt x="8874" y="13893"/>
                    </a:lnTo>
                    <a:cubicBezTo>
                      <a:pt x="9076" y="14298"/>
                      <a:pt x="9546" y="14543"/>
                      <a:pt x="10029" y="14543"/>
                    </a:cubicBezTo>
                    <a:cubicBezTo>
                      <a:pt x="10157" y="14543"/>
                      <a:pt x="10285" y="14526"/>
                      <a:pt x="10410" y="14490"/>
                    </a:cubicBezTo>
                    <a:lnTo>
                      <a:pt x="10495" y="14490"/>
                    </a:lnTo>
                    <a:cubicBezTo>
                      <a:pt x="10666" y="14405"/>
                      <a:pt x="10751" y="14320"/>
                      <a:pt x="10836" y="14234"/>
                    </a:cubicBezTo>
                    <a:cubicBezTo>
                      <a:pt x="12969" y="12699"/>
                      <a:pt x="14932" y="10992"/>
                      <a:pt x="16894" y="9200"/>
                    </a:cubicBezTo>
                    <a:lnTo>
                      <a:pt x="16894" y="9200"/>
                    </a:lnTo>
                    <a:cubicBezTo>
                      <a:pt x="16211" y="10907"/>
                      <a:pt x="15700" y="12784"/>
                      <a:pt x="15102" y="14490"/>
                    </a:cubicBezTo>
                    <a:cubicBezTo>
                      <a:pt x="14164" y="17306"/>
                      <a:pt x="12969" y="20036"/>
                      <a:pt x="12969" y="23023"/>
                    </a:cubicBezTo>
                    <a:cubicBezTo>
                      <a:pt x="12914" y="23520"/>
                      <a:pt x="13289" y="23839"/>
                      <a:pt x="13675" y="23839"/>
                    </a:cubicBezTo>
                    <a:cubicBezTo>
                      <a:pt x="13885" y="23839"/>
                      <a:pt x="14099" y="23745"/>
                      <a:pt x="14249" y="23534"/>
                    </a:cubicBezTo>
                    <a:cubicBezTo>
                      <a:pt x="16211" y="20975"/>
                      <a:pt x="16979" y="17818"/>
                      <a:pt x="17918" y="14917"/>
                    </a:cubicBezTo>
                    <a:cubicBezTo>
                      <a:pt x="19112" y="12016"/>
                      <a:pt x="20051" y="8944"/>
                      <a:pt x="20904" y="5958"/>
                    </a:cubicBezTo>
                    <a:cubicBezTo>
                      <a:pt x="21075" y="4849"/>
                      <a:pt x="20136" y="4422"/>
                      <a:pt x="19283" y="4422"/>
                    </a:cubicBezTo>
                    <a:cubicBezTo>
                      <a:pt x="18174" y="4678"/>
                      <a:pt x="17150" y="5105"/>
                      <a:pt x="16382" y="5873"/>
                    </a:cubicBezTo>
                    <a:cubicBezTo>
                      <a:pt x="14505" y="7238"/>
                      <a:pt x="12713" y="8774"/>
                      <a:pt x="11092" y="10395"/>
                    </a:cubicBezTo>
                    <a:cubicBezTo>
                      <a:pt x="10922" y="8091"/>
                      <a:pt x="10580" y="5788"/>
                      <a:pt x="9983" y="3569"/>
                    </a:cubicBezTo>
                    <a:cubicBezTo>
                      <a:pt x="9898" y="2460"/>
                      <a:pt x="9471" y="1436"/>
                      <a:pt x="8874" y="583"/>
                    </a:cubicBezTo>
                    <a:cubicBezTo>
                      <a:pt x="8496" y="252"/>
                      <a:pt x="8013" y="0"/>
                      <a:pt x="75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31"/>
              <p:cNvSpPr/>
              <p:nvPr/>
            </p:nvSpPr>
            <p:spPr>
              <a:xfrm>
                <a:off x="1473225" y="2601550"/>
                <a:ext cx="392500" cy="491900"/>
              </a:xfrm>
              <a:custGeom>
                <a:avLst/>
                <a:gdLst/>
                <a:ahLst/>
                <a:cxnLst/>
                <a:rect l="l" t="t" r="r" b="b"/>
                <a:pathLst>
                  <a:path w="15700" h="19676" extrusionOk="0">
                    <a:moveTo>
                      <a:pt x="9451" y="1"/>
                    </a:moveTo>
                    <a:cubicBezTo>
                      <a:pt x="9134" y="1"/>
                      <a:pt x="8826" y="28"/>
                      <a:pt x="8533" y="85"/>
                    </a:cubicBezTo>
                    <a:cubicBezTo>
                      <a:pt x="4694" y="767"/>
                      <a:pt x="2219" y="4863"/>
                      <a:pt x="1110" y="8105"/>
                    </a:cubicBezTo>
                    <a:cubicBezTo>
                      <a:pt x="1" y="11347"/>
                      <a:pt x="86" y="15187"/>
                      <a:pt x="2560" y="17746"/>
                    </a:cubicBezTo>
                    <a:cubicBezTo>
                      <a:pt x="3773" y="18959"/>
                      <a:pt x="5511" y="19676"/>
                      <a:pt x="7239" y="19676"/>
                    </a:cubicBezTo>
                    <a:cubicBezTo>
                      <a:pt x="8549" y="19676"/>
                      <a:pt x="9855" y="19264"/>
                      <a:pt x="10922" y="18344"/>
                    </a:cubicBezTo>
                    <a:cubicBezTo>
                      <a:pt x="11804" y="17608"/>
                      <a:pt x="11229" y="16176"/>
                      <a:pt x="10235" y="16176"/>
                    </a:cubicBezTo>
                    <a:cubicBezTo>
                      <a:pt x="10075" y="16176"/>
                      <a:pt x="9905" y="16213"/>
                      <a:pt x="9727" y="16296"/>
                    </a:cubicBezTo>
                    <a:cubicBezTo>
                      <a:pt x="8852" y="16734"/>
                      <a:pt x="7999" y="16965"/>
                      <a:pt x="7207" y="16965"/>
                    </a:cubicBezTo>
                    <a:cubicBezTo>
                      <a:pt x="5838" y="16965"/>
                      <a:pt x="4651" y="16273"/>
                      <a:pt x="3840" y="14760"/>
                    </a:cubicBezTo>
                    <a:cubicBezTo>
                      <a:pt x="2560" y="12456"/>
                      <a:pt x="3158" y="9982"/>
                      <a:pt x="4267" y="7849"/>
                    </a:cubicBezTo>
                    <a:cubicBezTo>
                      <a:pt x="5120" y="5972"/>
                      <a:pt x="6571" y="3327"/>
                      <a:pt x="8874" y="2900"/>
                    </a:cubicBezTo>
                    <a:cubicBezTo>
                      <a:pt x="9049" y="2881"/>
                      <a:pt x="9223" y="2871"/>
                      <a:pt x="9396" y="2871"/>
                    </a:cubicBezTo>
                    <a:cubicBezTo>
                      <a:pt x="10736" y="2871"/>
                      <a:pt x="11987" y="3444"/>
                      <a:pt x="12970" y="4351"/>
                    </a:cubicBezTo>
                    <a:cubicBezTo>
                      <a:pt x="13482" y="4777"/>
                      <a:pt x="13823" y="5460"/>
                      <a:pt x="14591" y="5460"/>
                    </a:cubicBezTo>
                    <a:cubicBezTo>
                      <a:pt x="15188" y="5460"/>
                      <a:pt x="15700" y="4863"/>
                      <a:pt x="15615" y="4265"/>
                    </a:cubicBezTo>
                    <a:cubicBezTo>
                      <a:pt x="15084" y="1762"/>
                      <a:pt x="11989" y="1"/>
                      <a:pt x="945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31"/>
              <p:cNvSpPr/>
              <p:nvPr/>
            </p:nvSpPr>
            <p:spPr>
              <a:xfrm>
                <a:off x="1882775" y="2575375"/>
                <a:ext cx="142950" cy="159600"/>
              </a:xfrm>
              <a:custGeom>
                <a:avLst/>
                <a:gdLst/>
                <a:ahLst/>
                <a:cxnLst/>
                <a:rect l="l" t="t" r="r" b="b"/>
                <a:pathLst>
                  <a:path w="5718" h="6384" extrusionOk="0">
                    <a:moveTo>
                      <a:pt x="3407" y="1"/>
                    </a:moveTo>
                    <a:cubicBezTo>
                      <a:pt x="2987" y="1"/>
                      <a:pt x="2587" y="166"/>
                      <a:pt x="2304" y="449"/>
                    </a:cubicBezTo>
                    <a:cubicBezTo>
                      <a:pt x="2134" y="534"/>
                      <a:pt x="2048" y="705"/>
                      <a:pt x="2134" y="961"/>
                    </a:cubicBezTo>
                    <a:cubicBezTo>
                      <a:pt x="2134" y="1132"/>
                      <a:pt x="2304" y="1217"/>
                      <a:pt x="2475" y="1302"/>
                    </a:cubicBezTo>
                    <a:cubicBezTo>
                      <a:pt x="2568" y="1340"/>
                      <a:pt x="2657" y="1352"/>
                      <a:pt x="2744" y="1352"/>
                    </a:cubicBezTo>
                    <a:cubicBezTo>
                      <a:pt x="2937" y="1352"/>
                      <a:pt x="3119" y="1289"/>
                      <a:pt x="3309" y="1289"/>
                    </a:cubicBezTo>
                    <a:cubicBezTo>
                      <a:pt x="3425" y="1289"/>
                      <a:pt x="3543" y="1312"/>
                      <a:pt x="3669" y="1388"/>
                    </a:cubicBezTo>
                    <a:cubicBezTo>
                      <a:pt x="3925" y="1473"/>
                      <a:pt x="4011" y="1814"/>
                      <a:pt x="3925" y="2070"/>
                    </a:cubicBezTo>
                    <a:cubicBezTo>
                      <a:pt x="3584" y="2923"/>
                      <a:pt x="1792" y="3350"/>
                      <a:pt x="1024" y="3606"/>
                    </a:cubicBezTo>
                    <a:cubicBezTo>
                      <a:pt x="171" y="3777"/>
                      <a:pt x="1" y="4801"/>
                      <a:pt x="768" y="5057"/>
                    </a:cubicBezTo>
                    <a:lnTo>
                      <a:pt x="4096" y="6336"/>
                    </a:lnTo>
                    <a:cubicBezTo>
                      <a:pt x="4169" y="6369"/>
                      <a:pt x="4240" y="6383"/>
                      <a:pt x="4307" y="6383"/>
                    </a:cubicBezTo>
                    <a:cubicBezTo>
                      <a:pt x="4949" y="6383"/>
                      <a:pt x="5295" y="5048"/>
                      <a:pt x="4523" y="4971"/>
                    </a:cubicBezTo>
                    <a:lnTo>
                      <a:pt x="2987" y="4374"/>
                    </a:lnTo>
                    <a:cubicBezTo>
                      <a:pt x="4267" y="3777"/>
                      <a:pt x="5717" y="2668"/>
                      <a:pt x="5376" y="1388"/>
                    </a:cubicBezTo>
                    <a:cubicBezTo>
                      <a:pt x="5120" y="620"/>
                      <a:pt x="4437" y="108"/>
                      <a:pt x="3669" y="23"/>
                    </a:cubicBezTo>
                    <a:cubicBezTo>
                      <a:pt x="3582" y="8"/>
                      <a:pt x="3494" y="1"/>
                      <a:pt x="340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55" name="Google Shape;1655;p31"/>
            <p:cNvGrpSpPr/>
            <p:nvPr/>
          </p:nvGrpSpPr>
          <p:grpSpPr>
            <a:xfrm>
              <a:off x="1213534" y="2021973"/>
              <a:ext cx="232934" cy="272350"/>
              <a:chOff x="4660000" y="236475"/>
              <a:chExt cx="447950" cy="523750"/>
            </a:xfrm>
          </p:grpSpPr>
          <p:sp>
            <p:nvSpPr>
              <p:cNvPr id="1656" name="Google Shape;1656;p31"/>
              <p:cNvSpPr/>
              <p:nvPr/>
            </p:nvSpPr>
            <p:spPr>
              <a:xfrm>
                <a:off x="4687725" y="236475"/>
                <a:ext cx="371175" cy="523750"/>
              </a:xfrm>
              <a:custGeom>
                <a:avLst/>
                <a:gdLst/>
                <a:ahLst/>
                <a:cxnLst/>
                <a:rect l="l" t="t" r="r" b="b"/>
                <a:pathLst>
                  <a:path w="14847" h="20950" extrusionOk="0">
                    <a:moveTo>
                      <a:pt x="1317" y="1"/>
                    </a:moveTo>
                    <a:cubicBezTo>
                      <a:pt x="1198" y="1"/>
                      <a:pt x="1071" y="22"/>
                      <a:pt x="939" y="66"/>
                    </a:cubicBezTo>
                    <a:lnTo>
                      <a:pt x="768" y="151"/>
                    </a:lnTo>
                    <a:cubicBezTo>
                      <a:pt x="171" y="407"/>
                      <a:pt x="0" y="1261"/>
                      <a:pt x="342" y="1772"/>
                    </a:cubicBezTo>
                    <a:lnTo>
                      <a:pt x="1963" y="4332"/>
                    </a:lnTo>
                    <a:cubicBezTo>
                      <a:pt x="2731" y="5527"/>
                      <a:pt x="3498" y="6721"/>
                      <a:pt x="4266" y="8001"/>
                    </a:cubicBezTo>
                    <a:cubicBezTo>
                      <a:pt x="4864" y="8769"/>
                      <a:pt x="5376" y="9451"/>
                      <a:pt x="5802" y="10219"/>
                    </a:cubicBezTo>
                    <a:lnTo>
                      <a:pt x="11945" y="19434"/>
                    </a:lnTo>
                    <a:cubicBezTo>
                      <a:pt x="12201" y="19775"/>
                      <a:pt x="12372" y="20117"/>
                      <a:pt x="12628" y="20458"/>
                    </a:cubicBezTo>
                    <a:cubicBezTo>
                      <a:pt x="12818" y="20774"/>
                      <a:pt x="13148" y="20950"/>
                      <a:pt x="13481" y="20950"/>
                    </a:cubicBezTo>
                    <a:cubicBezTo>
                      <a:pt x="13596" y="20950"/>
                      <a:pt x="13712" y="20929"/>
                      <a:pt x="13822" y="20884"/>
                    </a:cubicBezTo>
                    <a:lnTo>
                      <a:pt x="13993" y="20799"/>
                    </a:lnTo>
                    <a:cubicBezTo>
                      <a:pt x="14590" y="20543"/>
                      <a:pt x="14846" y="19775"/>
                      <a:pt x="14420" y="19263"/>
                    </a:cubicBezTo>
                    <a:cubicBezTo>
                      <a:pt x="13908" y="18410"/>
                      <a:pt x="13396" y="17557"/>
                      <a:pt x="12799" y="16704"/>
                    </a:cubicBezTo>
                    <a:cubicBezTo>
                      <a:pt x="12031" y="15424"/>
                      <a:pt x="11263" y="14229"/>
                      <a:pt x="10410" y="12950"/>
                    </a:cubicBezTo>
                    <a:cubicBezTo>
                      <a:pt x="9898" y="12182"/>
                      <a:pt x="9386" y="11499"/>
                      <a:pt x="8959" y="10817"/>
                    </a:cubicBezTo>
                    <a:lnTo>
                      <a:pt x="2901" y="1602"/>
                    </a:lnTo>
                    <a:cubicBezTo>
                      <a:pt x="2645" y="1175"/>
                      <a:pt x="2389" y="834"/>
                      <a:pt x="2133" y="493"/>
                    </a:cubicBezTo>
                    <a:cubicBezTo>
                      <a:pt x="1943" y="176"/>
                      <a:pt x="1660" y="1"/>
                      <a:pt x="131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31"/>
              <p:cNvSpPr/>
              <p:nvPr/>
            </p:nvSpPr>
            <p:spPr>
              <a:xfrm>
                <a:off x="4660000" y="292400"/>
                <a:ext cx="447950" cy="413925"/>
              </a:xfrm>
              <a:custGeom>
                <a:avLst/>
                <a:gdLst/>
                <a:ahLst/>
                <a:cxnLst/>
                <a:rect l="l" t="t" r="r" b="b"/>
                <a:pathLst>
                  <a:path w="17918" h="16557" extrusionOk="0">
                    <a:moveTo>
                      <a:pt x="8899" y="1617"/>
                    </a:moveTo>
                    <a:cubicBezTo>
                      <a:pt x="10777" y="1617"/>
                      <a:pt x="12504" y="2188"/>
                      <a:pt x="13908" y="4143"/>
                    </a:cubicBezTo>
                    <a:cubicBezTo>
                      <a:pt x="16211" y="7300"/>
                      <a:pt x="15187" y="11736"/>
                      <a:pt x="11774" y="13699"/>
                    </a:cubicBezTo>
                    <a:cubicBezTo>
                      <a:pt x="10784" y="14218"/>
                      <a:pt x="9721" y="14463"/>
                      <a:pt x="8674" y="14463"/>
                    </a:cubicBezTo>
                    <a:cubicBezTo>
                      <a:pt x="5932" y="14463"/>
                      <a:pt x="3292" y="12784"/>
                      <a:pt x="2304" y="9945"/>
                    </a:cubicBezTo>
                    <a:cubicBezTo>
                      <a:pt x="1707" y="7897"/>
                      <a:pt x="2048" y="5679"/>
                      <a:pt x="3242" y="3887"/>
                    </a:cubicBezTo>
                    <a:cubicBezTo>
                      <a:pt x="3669" y="3290"/>
                      <a:pt x="4181" y="2692"/>
                      <a:pt x="4522" y="2095"/>
                    </a:cubicBezTo>
                    <a:cubicBezTo>
                      <a:pt x="4607" y="2180"/>
                      <a:pt x="4693" y="2180"/>
                      <a:pt x="4778" y="2180"/>
                    </a:cubicBezTo>
                    <a:cubicBezTo>
                      <a:pt x="6186" y="1899"/>
                      <a:pt x="7580" y="1617"/>
                      <a:pt x="8899" y="1617"/>
                    </a:cubicBezTo>
                    <a:close/>
                    <a:moveTo>
                      <a:pt x="8406" y="1"/>
                    </a:moveTo>
                    <a:cubicBezTo>
                      <a:pt x="6959" y="1"/>
                      <a:pt x="5573" y="447"/>
                      <a:pt x="4522" y="1498"/>
                    </a:cubicBezTo>
                    <a:cubicBezTo>
                      <a:pt x="2474" y="1668"/>
                      <a:pt x="1280" y="4057"/>
                      <a:pt x="683" y="5764"/>
                    </a:cubicBezTo>
                    <a:cubicBezTo>
                      <a:pt x="0" y="7982"/>
                      <a:pt x="256" y="10457"/>
                      <a:pt x="1451" y="12504"/>
                    </a:cubicBezTo>
                    <a:cubicBezTo>
                      <a:pt x="2979" y="15124"/>
                      <a:pt x="5729" y="16557"/>
                      <a:pt x="8540" y="16557"/>
                    </a:cubicBezTo>
                    <a:cubicBezTo>
                      <a:pt x="10123" y="16557"/>
                      <a:pt x="11725" y="16102"/>
                      <a:pt x="13140" y="15149"/>
                    </a:cubicBezTo>
                    <a:cubicBezTo>
                      <a:pt x="17064" y="12504"/>
                      <a:pt x="17918" y="7044"/>
                      <a:pt x="15102" y="3290"/>
                    </a:cubicBezTo>
                    <a:cubicBezTo>
                      <a:pt x="13687" y="1385"/>
                      <a:pt x="10953" y="1"/>
                      <a:pt x="840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58" name="Google Shape;1658;p31"/>
            <p:cNvSpPr/>
            <p:nvPr/>
          </p:nvSpPr>
          <p:spPr>
            <a:xfrm>
              <a:off x="3224567" y="1361734"/>
              <a:ext cx="28562" cy="47968"/>
            </a:xfrm>
            <a:custGeom>
              <a:avLst/>
              <a:gdLst/>
              <a:ahLst/>
              <a:cxnLst/>
              <a:rect l="l" t="t" r="r" b="b"/>
              <a:pathLst>
                <a:path w="2265" h="3804" extrusionOk="0">
                  <a:moveTo>
                    <a:pt x="997" y="0"/>
                  </a:moveTo>
                  <a:lnTo>
                    <a:pt x="1" y="3442"/>
                  </a:lnTo>
                  <a:lnTo>
                    <a:pt x="1269" y="3804"/>
                  </a:lnTo>
                  <a:lnTo>
                    <a:pt x="2265" y="363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4_1_1">
    <p:spTree>
      <p:nvGrpSpPr>
        <p:cNvPr id="1" name="Shape 1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0" name="Google Shape;1660;p32"/>
          <p:cNvGrpSpPr/>
          <p:nvPr/>
        </p:nvGrpSpPr>
        <p:grpSpPr>
          <a:xfrm>
            <a:off x="754760" y="-74952"/>
            <a:ext cx="8063102" cy="4677738"/>
            <a:chOff x="754760" y="-74952"/>
            <a:chExt cx="8063102" cy="4677738"/>
          </a:xfrm>
        </p:grpSpPr>
        <p:sp>
          <p:nvSpPr>
            <p:cNvPr id="1661" name="Google Shape;1661;p32"/>
            <p:cNvSpPr/>
            <p:nvPr/>
          </p:nvSpPr>
          <p:spPr>
            <a:xfrm>
              <a:off x="754760" y="2784015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2"/>
            <p:cNvSpPr/>
            <p:nvPr/>
          </p:nvSpPr>
          <p:spPr>
            <a:xfrm>
              <a:off x="5928484" y="4419767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2"/>
            <p:cNvSpPr/>
            <p:nvPr/>
          </p:nvSpPr>
          <p:spPr>
            <a:xfrm>
              <a:off x="8628911" y="24208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2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2"/>
            <p:cNvSpPr/>
            <p:nvPr/>
          </p:nvSpPr>
          <p:spPr>
            <a:xfrm>
              <a:off x="5667013" y="4192602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2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2"/>
            <p:cNvSpPr/>
            <p:nvPr/>
          </p:nvSpPr>
          <p:spPr>
            <a:xfrm>
              <a:off x="1227954" y="555289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2"/>
            <p:cNvSpPr/>
            <p:nvPr/>
          </p:nvSpPr>
          <p:spPr>
            <a:xfrm>
              <a:off x="1386929" y="709890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2"/>
            <p:cNvSpPr/>
            <p:nvPr/>
          </p:nvSpPr>
          <p:spPr>
            <a:xfrm>
              <a:off x="6346137" y="779641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70" name="Google Shape;1670;p32"/>
            <p:cNvGrpSpPr/>
            <p:nvPr/>
          </p:nvGrpSpPr>
          <p:grpSpPr>
            <a:xfrm>
              <a:off x="2466449" y="881245"/>
              <a:ext cx="238507" cy="212146"/>
              <a:chOff x="1686699" y="-773905"/>
              <a:chExt cx="238507" cy="212146"/>
            </a:xfrm>
          </p:grpSpPr>
          <p:sp>
            <p:nvSpPr>
              <p:cNvPr id="1671" name="Google Shape;1671;p32"/>
              <p:cNvSpPr/>
              <p:nvPr/>
            </p:nvSpPr>
            <p:spPr>
              <a:xfrm>
                <a:off x="1718207" y="-773905"/>
                <a:ext cx="159936" cy="212146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32"/>
              <p:cNvSpPr/>
              <p:nvPr/>
            </p:nvSpPr>
            <p:spPr>
              <a:xfrm>
                <a:off x="1686699" y="-754855"/>
                <a:ext cx="103832" cy="83111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32"/>
              <p:cNvSpPr/>
              <p:nvPr/>
            </p:nvSpPr>
            <p:spPr>
              <a:xfrm>
                <a:off x="1820461" y="-664257"/>
                <a:ext cx="104744" cy="8409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4" name="Google Shape;1674;p32"/>
            <p:cNvGrpSpPr/>
            <p:nvPr/>
          </p:nvGrpSpPr>
          <p:grpSpPr>
            <a:xfrm>
              <a:off x="6713579" y="3463175"/>
              <a:ext cx="388755" cy="279632"/>
              <a:chOff x="495600" y="3204925"/>
              <a:chExt cx="688550" cy="495275"/>
            </a:xfrm>
          </p:grpSpPr>
          <p:sp>
            <p:nvSpPr>
              <p:cNvPr id="1675" name="Google Shape;1675;p32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32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32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32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32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32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32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32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32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32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32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32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32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32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89" name="Google Shape;1689;p32"/>
            <p:cNvGrpSpPr/>
            <p:nvPr/>
          </p:nvGrpSpPr>
          <p:grpSpPr>
            <a:xfrm rot="-2095817">
              <a:off x="2310934" y="3982261"/>
              <a:ext cx="544726" cy="314720"/>
              <a:chOff x="897575" y="241000"/>
              <a:chExt cx="1194100" cy="689900"/>
            </a:xfrm>
          </p:grpSpPr>
          <p:sp>
            <p:nvSpPr>
              <p:cNvPr id="1690" name="Google Shape;1690;p32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32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32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32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32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32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32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32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32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32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0" name="Google Shape;1700;p32"/>
            <p:cNvGrpSpPr/>
            <p:nvPr/>
          </p:nvGrpSpPr>
          <p:grpSpPr>
            <a:xfrm>
              <a:off x="8053958" y="821624"/>
              <a:ext cx="609487" cy="338894"/>
              <a:chOff x="483500" y="2235925"/>
              <a:chExt cx="1542225" cy="857525"/>
            </a:xfrm>
          </p:grpSpPr>
          <p:sp>
            <p:nvSpPr>
              <p:cNvPr id="1701" name="Google Shape;1701;p32"/>
              <p:cNvSpPr/>
              <p:nvPr/>
            </p:nvSpPr>
            <p:spPr>
              <a:xfrm>
                <a:off x="483500" y="2235925"/>
                <a:ext cx="428775" cy="540625"/>
              </a:xfrm>
              <a:custGeom>
                <a:avLst/>
                <a:gdLst/>
                <a:ahLst/>
                <a:cxnLst/>
                <a:rect l="l" t="t" r="r" b="b"/>
                <a:pathLst>
                  <a:path w="17151" h="21625" extrusionOk="0">
                    <a:moveTo>
                      <a:pt x="8292" y="1"/>
                    </a:moveTo>
                    <a:cubicBezTo>
                      <a:pt x="7917" y="1"/>
                      <a:pt x="7542" y="80"/>
                      <a:pt x="7168" y="205"/>
                    </a:cubicBezTo>
                    <a:cubicBezTo>
                      <a:pt x="6656" y="632"/>
                      <a:pt x="6229" y="1058"/>
                      <a:pt x="5888" y="1741"/>
                    </a:cubicBezTo>
                    <a:cubicBezTo>
                      <a:pt x="5547" y="2253"/>
                      <a:pt x="5291" y="2765"/>
                      <a:pt x="5035" y="3277"/>
                    </a:cubicBezTo>
                    <a:cubicBezTo>
                      <a:pt x="4437" y="4642"/>
                      <a:pt x="3840" y="6092"/>
                      <a:pt x="3328" y="7543"/>
                    </a:cubicBezTo>
                    <a:cubicBezTo>
                      <a:pt x="2816" y="8993"/>
                      <a:pt x="2219" y="10529"/>
                      <a:pt x="1707" y="11979"/>
                    </a:cubicBezTo>
                    <a:cubicBezTo>
                      <a:pt x="1110" y="13430"/>
                      <a:pt x="683" y="14710"/>
                      <a:pt x="257" y="16075"/>
                    </a:cubicBezTo>
                    <a:cubicBezTo>
                      <a:pt x="86" y="16501"/>
                      <a:pt x="1" y="16928"/>
                      <a:pt x="86" y="17355"/>
                    </a:cubicBezTo>
                    <a:cubicBezTo>
                      <a:pt x="171" y="17781"/>
                      <a:pt x="513" y="18123"/>
                      <a:pt x="854" y="18293"/>
                    </a:cubicBezTo>
                    <a:cubicBezTo>
                      <a:pt x="1281" y="18464"/>
                      <a:pt x="1622" y="18805"/>
                      <a:pt x="2134" y="18976"/>
                    </a:cubicBezTo>
                    <a:cubicBezTo>
                      <a:pt x="3072" y="19402"/>
                      <a:pt x="4011" y="19744"/>
                      <a:pt x="5035" y="20085"/>
                    </a:cubicBezTo>
                    <a:cubicBezTo>
                      <a:pt x="6656" y="20597"/>
                      <a:pt x="8192" y="21109"/>
                      <a:pt x="9898" y="21535"/>
                    </a:cubicBezTo>
                    <a:cubicBezTo>
                      <a:pt x="10049" y="21596"/>
                      <a:pt x="10211" y="21624"/>
                      <a:pt x="10372" y="21624"/>
                    </a:cubicBezTo>
                    <a:cubicBezTo>
                      <a:pt x="10666" y="21624"/>
                      <a:pt x="10957" y="21530"/>
                      <a:pt x="11178" y="21365"/>
                    </a:cubicBezTo>
                    <a:cubicBezTo>
                      <a:pt x="11690" y="20938"/>
                      <a:pt x="11860" y="20768"/>
                      <a:pt x="11690" y="20170"/>
                    </a:cubicBezTo>
                    <a:cubicBezTo>
                      <a:pt x="11519" y="19658"/>
                      <a:pt x="11178" y="19317"/>
                      <a:pt x="10751" y="19146"/>
                    </a:cubicBezTo>
                    <a:cubicBezTo>
                      <a:pt x="8362" y="18379"/>
                      <a:pt x="5547" y="17013"/>
                      <a:pt x="2902" y="16672"/>
                    </a:cubicBezTo>
                    <a:cubicBezTo>
                      <a:pt x="3840" y="14966"/>
                      <a:pt x="4693" y="13174"/>
                      <a:pt x="5376" y="11382"/>
                    </a:cubicBezTo>
                    <a:lnTo>
                      <a:pt x="5888" y="10102"/>
                    </a:lnTo>
                    <a:cubicBezTo>
                      <a:pt x="6400" y="10529"/>
                      <a:pt x="6997" y="10870"/>
                      <a:pt x="7680" y="11212"/>
                    </a:cubicBezTo>
                    <a:cubicBezTo>
                      <a:pt x="8348" y="11583"/>
                      <a:pt x="9146" y="11825"/>
                      <a:pt x="9961" y="11825"/>
                    </a:cubicBezTo>
                    <a:cubicBezTo>
                      <a:pt x="10082" y="11825"/>
                      <a:pt x="10203" y="11820"/>
                      <a:pt x="10325" y="11809"/>
                    </a:cubicBezTo>
                    <a:cubicBezTo>
                      <a:pt x="11092" y="11638"/>
                      <a:pt x="11519" y="10700"/>
                      <a:pt x="10922" y="10102"/>
                    </a:cubicBezTo>
                    <a:cubicBezTo>
                      <a:pt x="10325" y="9420"/>
                      <a:pt x="9471" y="8908"/>
                      <a:pt x="8618" y="8737"/>
                    </a:cubicBezTo>
                    <a:cubicBezTo>
                      <a:pt x="8021" y="8481"/>
                      <a:pt x="7338" y="8311"/>
                      <a:pt x="6656" y="8140"/>
                    </a:cubicBezTo>
                    <a:cubicBezTo>
                      <a:pt x="6997" y="7372"/>
                      <a:pt x="7253" y="6604"/>
                      <a:pt x="7594" y="5751"/>
                    </a:cubicBezTo>
                    <a:cubicBezTo>
                      <a:pt x="8021" y="4812"/>
                      <a:pt x="8362" y="3874"/>
                      <a:pt x="8618" y="2850"/>
                    </a:cubicBezTo>
                    <a:cubicBezTo>
                      <a:pt x="9045" y="3021"/>
                      <a:pt x="9471" y="3191"/>
                      <a:pt x="9898" y="3277"/>
                    </a:cubicBezTo>
                    <a:cubicBezTo>
                      <a:pt x="11690" y="3959"/>
                      <a:pt x="13567" y="4642"/>
                      <a:pt x="15359" y="5410"/>
                    </a:cubicBezTo>
                    <a:cubicBezTo>
                      <a:pt x="15527" y="5511"/>
                      <a:pt x="15708" y="5558"/>
                      <a:pt x="15893" y="5558"/>
                    </a:cubicBezTo>
                    <a:cubicBezTo>
                      <a:pt x="16176" y="5558"/>
                      <a:pt x="16465" y="5446"/>
                      <a:pt x="16724" y="5239"/>
                    </a:cubicBezTo>
                    <a:cubicBezTo>
                      <a:pt x="16980" y="5068"/>
                      <a:pt x="17150" y="4727"/>
                      <a:pt x="17150" y="4386"/>
                    </a:cubicBezTo>
                    <a:cubicBezTo>
                      <a:pt x="17150" y="3703"/>
                      <a:pt x="16809" y="3191"/>
                      <a:pt x="16212" y="2935"/>
                    </a:cubicBezTo>
                    <a:lnTo>
                      <a:pt x="16126" y="2935"/>
                    </a:lnTo>
                    <a:cubicBezTo>
                      <a:pt x="14932" y="2423"/>
                      <a:pt x="13823" y="1826"/>
                      <a:pt x="12714" y="1400"/>
                    </a:cubicBezTo>
                    <a:cubicBezTo>
                      <a:pt x="12031" y="1058"/>
                      <a:pt x="11434" y="888"/>
                      <a:pt x="10751" y="717"/>
                    </a:cubicBezTo>
                    <a:cubicBezTo>
                      <a:pt x="10069" y="461"/>
                      <a:pt x="9386" y="205"/>
                      <a:pt x="8703" y="34"/>
                    </a:cubicBezTo>
                    <a:cubicBezTo>
                      <a:pt x="8566" y="12"/>
                      <a:pt x="8429" y="1"/>
                      <a:pt x="829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32"/>
              <p:cNvSpPr/>
              <p:nvPr/>
            </p:nvSpPr>
            <p:spPr>
              <a:xfrm>
                <a:off x="836125" y="2452075"/>
                <a:ext cx="248250" cy="115450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4618" extrusionOk="0">
                    <a:moveTo>
                      <a:pt x="1079" y="1"/>
                    </a:moveTo>
                    <a:cubicBezTo>
                      <a:pt x="368" y="1"/>
                      <a:pt x="1" y="965"/>
                      <a:pt x="656" y="1456"/>
                    </a:cubicBezTo>
                    <a:cubicBezTo>
                      <a:pt x="3045" y="2992"/>
                      <a:pt x="5690" y="4101"/>
                      <a:pt x="8506" y="4613"/>
                    </a:cubicBezTo>
                    <a:cubicBezTo>
                      <a:pt x="8536" y="4616"/>
                      <a:pt x="8566" y="4617"/>
                      <a:pt x="8595" y="4617"/>
                    </a:cubicBezTo>
                    <a:cubicBezTo>
                      <a:pt x="9476" y="4617"/>
                      <a:pt x="9929" y="3400"/>
                      <a:pt x="9103" y="2822"/>
                    </a:cubicBezTo>
                    <a:cubicBezTo>
                      <a:pt x="6714" y="1371"/>
                      <a:pt x="3984" y="347"/>
                      <a:pt x="1168" y="6"/>
                    </a:cubicBezTo>
                    <a:cubicBezTo>
                      <a:pt x="1138" y="3"/>
                      <a:pt x="1108" y="1"/>
                      <a:pt x="107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32"/>
              <p:cNvSpPr/>
              <p:nvPr/>
            </p:nvSpPr>
            <p:spPr>
              <a:xfrm>
                <a:off x="795525" y="2560875"/>
                <a:ext cx="244725" cy="115325"/>
              </a:xfrm>
              <a:custGeom>
                <a:avLst/>
                <a:gdLst/>
                <a:ahLst/>
                <a:cxnLst/>
                <a:rect l="l" t="t" r="r" b="b"/>
                <a:pathLst>
                  <a:path w="9789" h="4613" extrusionOk="0">
                    <a:moveTo>
                      <a:pt x="1072" y="0"/>
                    </a:moveTo>
                    <a:cubicBezTo>
                      <a:pt x="292" y="0"/>
                      <a:pt x="0" y="964"/>
                      <a:pt x="574" y="1456"/>
                    </a:cubicBezTo>
                    <a:cubicBezTo>
                      <a:pt x="2963" y="2992"/>
                      <a:pt x="5608" y="4101"/>
                      <a:pt x="8423" y="4613"/>
                    </a:cubicBezTo>
                    <a:cubicBezTo>
                      <a:pt x="9362" y="4613"/>
                      <a:pt x="9789" y="3503"/>
                      <a:pt x="9106" y="2906"/>
                    </a:cubicBezTo>
                    <a:cubicBezTo>
                      <a:pt x="6717" y="1370"/>
                      <a:pt x="3987" y="432"/>
                      <a:pt x="1171" y="5"/>
                    </a:cubicBezTo>
                    <a:cubicBezTo>
                      <a:pt x="1137" y="2"/>
                      <a:pt x="1104" y="0"/>
                      <a:pt x="1072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32"/>
              <p:cNvSpPr/>
              <p:nvPr/>
            </p:nvSpPr>
            <p:spPr>
              <a:xfrm>
                <a:off x="1012500" y="2424850"/>
                <a:ext cx="526875" cy="595975"/>
              </a:xfrm>
              <a:custGeom>
                <a:avLst/>
                <a:gdLst/>
                <a:ahLst/>
                <a:cxnLst/>
                <a:rect l="l" t="t" r="r" b="b"/>
                <a:pathLst>
                  <a:path w="21075" h="23839" extrusionOk="0">
                    <a:moveTo>
                      <a:pt x="7571" y="0"/>
                    </a:moveTo>
                    <a:cubicBezTo>
                      <a:pt x="7214" y="0"/>
                      <a:pt x="6884" y="164"/>
                      <a:pt x="6655" y="583"/>
                    </a:cubicBezTo>
                    <a:cubicBezTo>
                      <a:pt x="5205" y="3399"/>
                      <a:pt x="4011" y="6300"/>
                      <a:pt x="2901" y="9200"/>
                    </a:cubicBezTo>
                    <a:cubicBezTo>
                      <a:pt x="1707" y="12101"/>
                      <a:pt x="256" y="15002"/>
                      <a:pt x="0" y="18074"/>
                    </a:cubicBezTo>
                    <a:cubicBezTo>
                      <a:pt x="0" y="18572"/>
                      <a:pt x="395" y="18890"/>
                      <a:pt x="788" y="18890"/>
                    </a:cubicBezTo>
                    <a:cubicBezTo>
                      <a:pt x="1002" y="18890"/>
                      <a:pt x="1215" y="18796"/>
                      <a:pt x="1366" y="18586"/>
                    </a:cubicBezTo>
                    <a:cubicBezTo>
                      <a:pt x="3243" y="16367"/>
                      <a:pt x="4181" y="13467"/>
                      <a:pt x="5290" y="10736"/>
                    </a:cubicBezTo>
                    <a:cubicBezTo>
                      <a:pt x="5973" y="9030"/>
                      <a:pt x="6826" y="7323"/>
                      <a:pt x="7509" y="5617"/>
                    </a:cubicBezTo>
                    <a:cubicBezTo>
                      <a:pt x="7765" y="8177"/>
                      <a:pt x="8191" y="10822"/>
                      <a:pt x="8789" y="13381"/>
                    </a:cubicBezTo>
                    <a:cubicBezTo>
                      <a:pt x="8789" y="13467"/>
                      <a:pt x="8874" y="13637"/>
                      <a:pt x="8874" y="13722"/>
                    </a:cubicBezTo>
                    <a:cubicBezTo>
                      <a:pt x="8874" y="13808"/>
                      <a:pt x="8874" y="13808"/>
                      <a:pt x="8874" y="13808"/>
                    </a:cubicBezTo>
                    <a:lnTo>
                      <a:pt x="8874" y="13893"/>
                    </a:lnTo>
                    <a:cubicBezTo>
                      <a:pt x="9076" y="14298"/>
                      <a:pt x="9546" y="14543"/>
                      <a:pt x="10029" y="14543"/>
                    </a:cubicBezTo>
                    <a:cubicBezTo>
                      <a:pt x="10157" y="14543"/>
                      <a:pt x="10285" y="14526"/>
                      <a:pt x="10410" y="14490"/>
                    </a:cubicBezTo>
                    <a:lnTo>
                      <a:pt x="10495" y="14490"/>
                    </a:lnTo>
                    <a:cubicBezTo>
                      <a:pt x="10666" y="14405"/>
                      <a:pt x="10751" y="14320"/>
                      <a:pt x="10836" y="14234"/>
                    </a:cubicBezTo>
                    <a:cubicBezTo>
                      <a:pt x="12969" y="12699"/>
                      <a:pt x="14932" y="10992"/>
                      <a:pt x="16894" y="9200"/>
                    </a:cubicBezTo>
                    <a:lnTo>
                      <a:pt x="16894" y="9200"/>
                    </a:lnTo>
                    <a:cubicBezTo>
                      <a:pt x="16211" y="10907"/>
                      <a:pt x="15700" y="12784"/>
                      <a:pt x="15102" y="14490"/>
                    </a:cubicBezTo>
                    <a:cubicBezTo>
                      <a:pt x="14164" y="17306"/>
                      <a:pt x="12969" y="20036"/>
                      <a:pt x="12969" y="23023"/>
                    </a:cubicBezTo>
                    <a:cubicBezTo>
                      <a:pt x="12914" y="23520"/>
                      <a:pt x="13289" y="23839"/>
                      <a:pt x="13675" y="23839"/>
                    </a:cubicBezTo>
                    <a:cubicBezTo>
                      <a:pt x="13885" y="23839"/>
                      <a:pt x="14099" y="23745"/>
                      <a:pt x="14249" y="23534"/>
                    </a:cubicBezTo>
                    <a:cubicBezTo>
                      <a:pt x="16211" y="20975"/>
                      <a:pt x="16979" y="17818"/>
                      <a:pt x="17918" y="14917"/>
                    </a:cubicBezTo>
                    <a:cubicBezTo>
                      <a:pt x="19112" y="12016"/>
                      <a:pt x="20051" y="8944"/>
                      <a:pt x="20904" y="5958"/>
                    </a:cubicBezTo>
                    <a:cubicBezTo>
                      <a:pt x="21075" y="4849"/>
                      <a:pt x="20136" y="4422"/>
                      <a:pt x="19283" y="4422"/>
                    </a:cubicBezTo>
                    <a:cubicBezTo>
                      <a:pt x="18174" y="4678"/>
                      <a:pt x="17150" y="5105"/>
                      <a:pt x="16382" y="5873"/>
                    </a:cubicBezTo>
                    <a:cubicBezTo>
                      <a:pt x="14505" y="7238"/>
                      <a:pt x="12713" y="8774"/>
                      <a:pt x="11092" y="10395"/>
                    </a:cubicBezTo>
                    <a:cubicBezTo>
                      <a:pt x="10922" y="8091"/>
                      <a:pt x="10580" y="5788"/>
                      <a:pt x="9983" y="3569"/>
                    </a:cubicBezTo>
                    <a:cubicBezTo>
                      <a:pt x="9898" y="2460"/>
                      <a:pt x="9471" y="1436"/>
                      <a:pt x="8874" y="583"/>
                    </a:cubicBezTo>
                    <a:cubicBezTo>
                      <a:pt x="8496" y="252"/>
                      <a:pt x="8013" y="0"/>
                      <a:pt x="75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32"/>
              <p:cNvSpPr/>
              <p:nvPr/>
            </p:nvSpPr>
            <p:spPr>
              <a:xfrm>
                <a:off x="1473225" y="2601550"/>
                <a:ext cx="392500" cy="491900"/>
              </a:xfrm>
              <a:custGeom>
                <a:avLst/>
                <a:gdLst/>
                <a:ahLst/>
                <a:cxnLst/>
                <a:rect l="l" t="t" r="r" b="b"/>
                <a:pathLst>
                  <a:path w="15700" h="19676" extrusionOk="0">
                    <a:moveTo>
                      <a:pt x="9451" y="1"/>
                    </a:moveTo>
                    <a:cubicBezTo>
                      <a:pt x="9134" y="1"/>
                      <a:pt x="8826" y="28"/>
                      <a:pt x="8533" y="85"/>
                    </a:cubicBezTo>
                    <a:cubicBezTo>
                      <a:pt x="4694" y="767"/>
                      <a:pt x="2219" y="4863"/>
                      <a:pt x="1110" y="8105"/>
                    </a:cubicBezTo>
                    <a:cubicBezTo>
                      <a:pt x="1" y="11347"/>
                      <a:pt x="86" y="15187"/>
                      <a:pt x="2560" y="17746"/>
                    </a:cubicBezTo>
                    <a:cubicBezTo>
                      <a:pt x="3773" y="18959"/>
                      <a:pt x="5511" y="19676"/>
                      <a:pt x="7239" y="19676"/>
                    </a:cubicBezTo>
                    <a:cubicBezTo>
                      <a:pt x="8549" y="19676"/>
                      <a:pt x="9855" y="19264"/>
                      <a:pt x="10922" y="18344"/>
                    </a:cubicBezTo>
                    <a:cubicBezTo>
                      <a:pt x="11804" y="17608"/>
                      <a:pt x="11229" y="16176"/>
                      <a:pt x="10235" y="16176"/>
                    </a:cubicBezTo>
                    <a:cubicBezTo>
                      <a:pt x="10075" y="16176"/>
                      <a:pt x="9905" y="16213"/>
                      <a:pt x="9727" y="16296"/>
                    </a:cubicBezTo>
                    <a:cubicBezTo>
                      <a:pt x="8852" y="16734"/>
                      <a:pt x="7999" y="16965"/>
                      <a:pt x="7207" y="16965"/>
                    </a:cubicBezTo>
                    <a:cubicBezTo>
                      <a:pt x="5838" y="16965"/>
                      <a:pt x="4651" y="16273"/>
                      <a:pt x="3840" y="14760"/>
                    </a:cubicBezTo>
                    <a:cubicBezTo>
                      <a:pt x="2560" y="12456"/>
                      <a:pt x="3158" y="9982"/>
                      <a:pt x="4267" y="7849"/>
                    </a:cubicBezTo>
                    <a:cubicBezTo>
                      <a:pt x="5120" y="5972"/>
                      <a:pt x="6571" y="3327"/>
                      <a:pt x="8874" y="2900"/>
                    </a:cubicBezTo>
                    <a:cubicBezTo>
                      <a:pt x="9049" y="2881"/>
                      <a:pt x="9223" y="2871"/>
                      <a:pt x="9396" y="2871"/>
                    </a:cubicBezTo>
                    <a:cubicBezTo>
                      <a:pt x="10736" y="2871"/>
                      <a:pt x="11987" y="3444"/>
                      <a:pt x="12970" y="4351"/>
                    </a:cubicBezTo>
                    <a:cubicBezTo>
                      <a:pt x="13482" y="4777"/>
                      <a:pt x="13823" y="5460"/>
                      <a:pt x="14591" y="5460"/>
                    </a:cubicBezTo>
                    <a:cubicBezTo>
                      <a:pt x="15188" y="5460"/>
                      <a:pt x="15700" y="4863"/>
                      <a:pt x="15615" y="4265"/>
                    </a:cubicBezTo>
                    <a:cubicBezTo>
                      <a:pt x="15084" y="1762"/>
                      <a:pt x="11989" y="1"/>
                      <a:pt x="945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32"/>
              <p:cNvSpPr/>
              <p:nvPr/>
            </p:nvSpPr>
            <p:spPr>
              <a:xfrm>
                <a:off x="1882775" y="2575375"/>
                <a:ext cx="142950" cy="159600"/>
              </a:xfrm>
              <a:custGeom>
                <a:avLst/>
                <a:gdLst/>
                <a:ahLst/>
                <a:cxnLst/>
                <a:rect l="l" t="t" r="r" b="b"/>
                <a:pathLst>
                  <a:path w="5718" h="6384" extrusionOk="0">
                    <a:moveTo>
                      <a:pt x="3407" y="1"/>
                    </a:moveTo>
                    <a:cubicBezTo>
                      <a:pt x="2987" y="1"/>
                      <a:pt x="2587" y="166"/>
                      <a:pt x="2304" y="449"/>
                    </a:cubicBezTo>
                    <a:cubicBezTo>
                      <a:pt x="2134" y="534"/>
                      <a:pt x="2048" y="705"/>
                      <a:pt x="2134" y="961"/>
                    </a:cubicBezTo>
                    <a:cubicBezTo>
                      <a:pt x="2134" y="1132"/>
                      <a:pt x="2304" y="1217"/>
                      <a:pt x="2475" y="1302"/>
                    </a:cubicBezTo>
                    <a:cubicBezTo>
                      <a:pt x="2568" y="1340"/>
                      <a:pt x="2657" y="1352"/>
                      <a:pt x="2744" y="1352"/>
                    </a:cubicBezTo>
                    <a:cubicBezTo>
                      <a:pt x="2937" y="1352"/>
                      <a:pt x="3119" y="1289"/>
                      <a:pt x="3309" y="1289"/>
                    </a:cubicBezTo>
                    <a:cubicBezTo>
                      <a:pt x="3425" y="1289"/>
                      <a:pt x="3543" y="1312"/>
                      <a:pt x="3669" y="1388"/>
                    </a:cubicBezTo>
                    <a:cubicBezTo>
                      <a:pt x="3925" y="1473"/>
                      <a:pt x="4011" y="1814"/>
                      <a:pt x="3925" y="2070"/>
                    </a:cubicBezTo>
                    <a:cubicBezTo>
                      <a:pt x="3584" y="2923"/>
                      <a:pt x="1792" y="3350"/>
                      <a:pt x="1024" y="3606"/>
                    </a:cubicBezTo>
                    <a:cubicBezTo>
                      <a:pt x="171" y="3777"/>
                      <a:pt x="1" y="4801"/>
                      <a:pt x="768" y="5057"/>
                    </a:cubicBezTo>
                    <a:lnTo>
                      <a:pt x="4096" y="6336"/>
                    </a:lnTo>
                    <a:cubicBezTo>
                      <a:pt x="4169" y="6369"/>
                      <a:pt x="4240" y="6383"/>
                      <a:pt x="4307" y="6383"/>
                    </a:cubicBezTo>
                    <a:cubicBezTo>
                      <a:pt x="4949" y="6383"/>
                      <a:pt x="5295" y="5048"/>
                      <a:pt x="4523" y="4971"/>
                    </a:cubicBezTo>
                    <a:lnTo>
                      <a:pt x="2987" y="4374"/>
                    </a:lnTo>
                    <a:cubicBezTo>
                      <a:pt x="4267" y="3777"/>
                      <a:pt x="5717" y="2668"/>
                      <a:pt x="5376" y="1388"/>
                    </a:cubicBezTo>
                    <a:cubicBezTo>
                      <a:pt x="5120" y="620"/>
                      <a:pt x="4437" y="108"/>
                      <a:pt x="3669" y="23"/>
                    </a:cubicBezTo>
                    <a:cubicBezTo>
                      <a:pt x="3582" y="8"/>
                      <a:pt x="3494" y="1"/>
                      <a:pt x="340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7" name="Google Shape;1707;p32"/>
            <p:cNvGrpSpPr/>
            <p:nvPr/>
          </p:nvGrpSpPr>
          <p:grpSpPr>
            <a:xfrm>
              <a:off x="1213534" y="2021973"/>
              <a:ext cx="232934" cy="272350"/>
              <a:chOff x="4660000" y="236475"/>
              <a:chExt cx="447950" cy="523750"/>
            </a:xfrm>
          </p:grpSpPr>
          <p:sp>
            <p:nvSpPr>
              <p:cNvPr id="1708" name="Google Shape;1708;p32"/>
              <p:cNvSpPr/>
              <p:nvPr/>
            </p:nvSpPr>
            <p:spPr>
              <a:xfrm>
                <a:off x="4687725" y="236475"/>
                <a:ext cx="371175" cy="523750"/>
              </a:xfrm>
              <a:custGeom>
                <a:avLst/>
                <a:gdLst/>
                <a:ahLst/>
                <a:cxnLst/>
                <a:rect l="l" t="t" r="r" b="b"/>
                <a:pathLst>
                  <a:path w="14847" h="20950" extrusionOk="0">
                    <a:moveTo>
                      <a:pt x="1317" y="1"/>
                    </a:moveTo>
                    <a:cubicBezTo>
                      <a:pt x="1198" y="1"/>
                      <a:pt x="1071" y="22"/>
                      <a:pt x="939" y="66"/>
                    </a:cubicBezTo>
                    <a:lnTo>
                      <a:pt x="768" y="151"/>
                    </a:lnTo>
                    <a:cubicBezTo>
                      <a:pt x="171" y="407"/>
                      <a:pt x="0" y="1261"/>
                      <a:pt x="342" y="1772"/>
                    </a:cubicBezTo>
                    <a:lnTo>
                      <a:pt x="1963" y="4332"/>
                    </a:lnTo>
                    <a:cubicBezTo>
                      <a:pt x="2731" y="5527"/>
                      <a:pt x="3498" y="6721"/>
                      <a:pt x="4266" y="8001"/>
                    </a:cubicBezTo>
                    <a:cubicBezTo>
                      <a:pt x="4864" y="8769"/>
                      <a:pt x="5376" y="9451"/>
                      <a:pt x="5802" y="10219"/>
                    </a:cubicBezTo>
                    <a:lnTo>
                      <a:pt x="11945" y="19434"/>
                    </a:lnTo>
                    <a:cubicBezTo>
                      <a:pt x="12201" y="19775"/>
                      <a:pt x="12372" y="20117"/>
                      <a:pt x="12628" y="20458"/>
                    </a:cubicBezTo>
                    <a:cubicBezTo>
                      <a:pt x="12818" y="20774"/>
                      <a:pt x="13148" y="20950"/>
                      <a:pt x="13481" y="20950"/>
                    </a:cubicBezTo>
                    <a:cubicBezTo>
                      <a:pt x="13596" y="20950"/>
                      <a:pt x="13712" y="20929"/>
                      <a:pt x="13822" y="20884"/>
                    </a:cubicBezTo>
                    <a:lnTo>
                      <a:pt x="13993" y="20799"/>
                    </a:lnTo>
                    <a:cubicBezTo>
                      <a:pt x="14590" y="20543"/>
                      <a:pt x="14846" y="19775"/>
                      <a:pt x="14420" y="19263"/>
                    </a:cubicBezTo>
                    <a:cubicBezTo>
                      <a:pt x="13908" y="18410"/>
                      <a:pt x="13396" y="17557"/>
                      <a:pt x="12799" y="16704"/>
                    </a:cubicBezTo>
                    <a:cubicBezTo>
                      <a:pt x="12031" y="15424"/>
                      <a:pt x="11263" y="14229"/>
                      <a:pt x="10410" y="12950"/>
                    </a:cubicBezTo>
                    <a:cubicBezTo>
                      <a:pt x="9898" y="12182"/>
                      <a:pt x="9386" y="11499"/>
                      <a:pt x="8959" y="10817"/>
                    </a:cubicBezTo>
                    <a:lnTo>
                      <a:pt x="2901" y="1602"/>
                    </a:lnTo>
                    <a:cubicBezTo>
                      <a:pt x="2645" y="1175"/>
                      <a:pt x="2389" y="834"/>
                      <a:pt x="2133" y="493"/>
                    </a:cubicBezTo>
                    <a:cubicBezTo>
                      <a:pt x="1943" y="176"/>
                      <a:pt x="1660" y="1"/>
                      <a:pt x="131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32"/>
              <p:cNvSpPr/>
              <p:nvPr/>
            </p:nvSpPr>
            <p:spPr>
              <a:xfrm>
                <a:off x="4660000" y="292400"/>
                <a:ext cx="447950" cy="413925"/>
              </a:xfrm>
              <a:custGeom>
                <a:avLst/>
                <a:gdLst/>
                <a:ahLst/>
                <a:cxnLst/>
                <a:rect l="l" t="t" r="r" b="b"/>
                <a:pathLst>
                  <a:path w="17918" h="16557" extrusionOk="0">
                    <a:moveTo>
                      <a:pt x="8899" y="1617"/>
                    </a:moveTo>
                    <a:cubicBezTo>
                      <a:pt x="10777" y="1617"/>
                      <a:pt x="12504" y="2188"/>
                      <a:pt x="13908" y="4143"/>
                    </a:cubicBezTo>
                    <a:cubicBezTo>
                      <a:pt x="16211" y="7300"/>
                      <a:pt x="15187" y="11736"/>
                      <a:pt x="11774" y="13699"/>
                    </a:cubicBezTo>
                    <a:cubicBezTo>
                      <a:pt x="10784" y="14218"/>
                      <a:pt x="9721" y="14463"/>
                      <a:pt x="8674" y="14463"/>
                    </a:cubicBezTo>
                    <a:cubicBezTo>
                      <a:pt x="5932" y="14463"/>
                      <a:pt x="3292" y="12784"/>
                      <a:pt x="2304" y="9945"/>
                    </a:cubicBezTo>
                    <a:cubicBezTo>
                      <a:pt x="1707" y="7897"/>
                      <a:pt x="2048" y="5679"/>
                      <a:pt x="3242" y="3887"/>
                    </a:cubicBezTo>
                    <a:cubicBezTo>
                      <a:pt x="3669" y="3290"/>
                      <a:pt x="4181" y="2692"/>
                      <a:pt x="4522" y="2095"/>
                    </a:cubicBezTo>
                    <a:cubicBezTo>
                      <a:pt x="4607" y="2180"/>
                      <a:pt x="4693" y="2180"/>
                      <a:pt x="4778" y="2180"/>
                    </a:cubicBezTo>
                    <a:cubicBezTo>
                      <a:pt x="6186" y="1899"/>
                      <a:pt x="7580" y="1617"/>
                      <a:pt x="8899" y="1617"/>
                    </a:cubicBezTo>
                    <a:close/>
                    <a:moveTo>
                      <a:pt x="8406" y="1"/>
                    </a:moveTo>
                    <a:cubicBezTo>
                      <a:pt x="6959" y="1"/>
                      <a:pt x="5573" y="447"/>
                      <a:pt x="4522" y="1498"/>
                    </a:cubicBezTo>
                    <a:cubicBezTo>
                      <a:pt x="2474" y="1668"/>
                      <a:pt x="1280" y="4057"/>
                      <a:pt x="683" y="5764"/>
                    </a:cubicBezTo>
                    <a:cubicBezTo>
                      <a:pt x="0" y="7982"/>
                      <a:pt x="256" y="10457"/>
                      <a:pt x="1451" y="12504"/>
                    </a:cubicBezTo>
                    <a:cubicBezTo>
                      <a:pt x="2979" y="15124"/>
                      <a:pt x="5729" y="16557"/>
                      <a:pt x="8540" y="16557"/>
                    </a:cubicBezTo>
                    <a:cubicBezTo>
                      <a:pt x="10123" y="16557"/>
                      <a:pt x="11725" y="16102"/>
                      <a:pt x="13140" y="15149"/>
                    </a:cubicBezTo>
                    <a:cubicBezTo>
                      <a:pt x="17064" y="12504"/>
                      <a:pt x="17918" y="7044"/>
                      <a:pt x="15102" y="3290"/>
                    </a:cubicBezTo>
                    <a:cubicBezTo>
                      <a:pt x="13687" y="1385"/>
                      <a:pt x="10953" y="1"/>
                      <a:pt x="840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10" name="Google Shape;1710;p32"/>
            <p:cNvSpPr/>
            <p:nvPr/>
          </p:nvSpPr>
          <p:spPr>
            <a:xfrm>
              <a:off x="3224567" y="1361734"/>
              <a:ext cx="28562" cy="47968"/>
            </a:xfrm>
            <a:custGeom>
              <a:avLst/>
              <a:gdLst/>
              <a:ahLst/>
              <a:cxnLst/>
              <a:rect l="l" t="t" r="r" b="b"/>
              <a:pathLst>
                <a:path w="2265" h="3804" extrusionOk="0">
                  <a:moveTo>
                    <a:pt x="997" y="0"/>
                  </a:moveTo>
                  <a:lnTo>
                    <a:pt x="1" y="3442"/>
                  </a:lnTo>
                  <a:lnTo>
                    <a:pt x="1269" y="3804"/>
                  </a:lnTo>
                  <a:lnTo>
                    <a:pt x="2265" y="363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32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1712" name="Google Shape;1712;p32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2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2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2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CUSTOM_4">
    <p:spTree>
      <p:nvGrpSpPr>
        <p:cNvPr id="1" name="Shape 1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17" name="Google Shape;1717;p33"/>
          <p:cNvGrpSpPr/>
          <p:nvPr/>
        </p:nvGrpSpPr>
        <p:grpSpPr>
          <a:xfrm>
            <a:off x="-519506" y="-603408"/>
            <a:ext cx="10216699" cy="7317404"/>
            <a:chOff x="145536" y="237325"/>
            <a:chExt cx="7273743" cy="5209600"/>
          </a:xfrm>
        </p:grpSpPr>
        <p:sp>
          <p:nvSpPr>
            <p:cNvPr id="1718" name="Google Shape;1718;p33"/>
            <p:cNvSpPr/>
            <p:nvPr/>
          </p:nvSpPr>
          <p:spPr>
            <a:xfrm>
              <a:off x="4343884" y="237325"/>
              <a:ext cx="2044175" cy="5209600"/>
            </a:xfrm>
            <a:custGeom>
              <a:avLst/>
              <a:gdLst/>
              <a:ahLst/>
              <a:cxnLst/>
              <a:rect l="l" t="t" r="r" b="b"/>
              <a:pathLst>
                <a:path w="81767" h="208384" extrusionOk="0">
                  <a:moveTo>
                    <a:pt x="17693" y="0"/>
                  </a:moveTo>
                  <a:cubicBezTo>
                    <a:pt x="17225" y="0"/>
                    <a:pt x="16766" y="286"/>
                    <a:pt x="16607" y="856"/>
                  </a:cubicBezTo>
                  <a:cubicBezTo>
                    <a:pt x="15910" y="4849"/>
                    <a:pt x="17051" y="8779"/>
                    <a:pt x="19079" y="12202"/>
                  </a:cubicBezTo>
                  <a:cubicBezTo>
                    <a:pt x="20220" y="14040"/>
                    <a:pt x="21425" y="15815"/>
                    <a:pt x="22819" y="17463"/>
                  </a:cubicBezTo>
                  <a:cubicBezTo>
                    <a:pt x="24277" y="19174"/>
                    <a:pt x="25988" y="20695"/>
                    <a:pt x="27890" y="21963"/>
                  </a:cubicBezTo>
                  <a:cubicBezTo>
                    <a:pt x="31820" y="24689"/>
                    <a:pt x="36130" y="26527"/>
                    <a:pt x="40377" y="28555"/>
                  </a:cubicBezTo>
                  <a:cubicBezTo>
                    <a:pt x="42468" y="29569"/>
                    <a:pt x="44433" y="30583"/>
                    <a:pt x="46398" y="31788"/>
                  </a:cubicBezTo>
                  <a:cubicBezTo>
                    <a:pt x="47222" y="32295"/>
                    <a:pt x="48046" y="32865"/>
                    <a:pt x="48870" y="33436"/>
                  </a:cubicBezTo>
                  <a:cubicBezTo>
                    <a:pt x="49567" y="33943"/>
                    <a:pt x="50201" y="34450"/>
                    <a:pt x="50772" y="35020"/>
                  </a:cubicBezTo>
                  <a:cubicBezTo>
                    <a:pt x="51152" y="35337"/>
                    <a:pt x="51469" y="35718"/>
                    <a:pt x="51786" y="36098"/>
                  </a:cubicBezTo>
                  <a:cubicBezTo>
                    <a:pt x="51913" y="36225"/>
                    <a:pt x="52356" y="36795"/>
                    <a:pt x="52420" y="36795"/>
                  </a:cubicBezTo>
                  <a:cubicBezTo>
                    <a:pt x="52990" y="37619"/>
                    <a:pt x="53561" y="38507"/>
                    <a:pt x="54068" y="39394"/>
                  </a:cubicBezTo>
                  <a:cubicBezTo>
                    <a:pt x="54258" y="39711"/>
                    <a:pt x="54385" y="40091"/>
                    <a:pt x="54575" y="40408"/>
                  </a:cubicBezTo>
                  <a:cubicBezTo>
                    <a:pt x="54575" y="40471"/>
                    <a:pt x="54765" y="41042"/>
                    <a:pt x="54828" y="41232"/>
                  </a:cubicBezTo>
                  <a:cubicBezTo>
                    <a:pt x="55145" y="42373"/>
                    <a:pt x="55399" y="43514"/>
                    <a:pt x="55589" y="44655"/>
                  </a:cubicBezTo>
                  <a:cubicBezTo>
                    <a:pt x="55589" y="44908"/>
                    <a:pt x="55589" y="45099"/>
                    <a:pt x="55652" y="45352"/>
                  </a:cubicBezTo>
                  <a:cubicBezTo>
                    <a:pt x="55716" y="45859"/>
                    <a:pt x="55716" y="46430"/>
                    <a:pt x="55716" y="46937"/>
                  </a:cubicBezTo>
                  <a:cubicBezTo>
                    <a:pt x="55716" y="48268"/>
                    <a:pt x="55652" y="49535"/>
                    <a:pt x="55652" y="50867"/>
                  </a:cubicBezTo>
                  <a:lnTo>
                    <a:pt x="55652" y="57902"/>
                  </a:lnTo>
                  <a:cubicBezTo>
                    <a:pt x="55589" y="67156"/>
                    <a:pt x="56920" y="76411"/>
                    <a:pt x="63702" y="83320"/>
                  </a:cubicBezTo>
                  <a:cubicBezTo>
                    <a:pt x="64907" y="84714"/>
                    <a:pt x="66111" y="86235"/>
                    <a:pt x="67188" y="87757"/>
                  </a:cubicBezTo>
                  <a:cubicBezTo>
                    <a:pt x="68456" y="89278"/>
                    <a:pt x="69597" y="90862"/>
                    <a:pt x="70675" y="92510"/>
                  </a:cubicBezTo>
                  <a:cubicBezTo>
                    <a:pt x="72639" y="95870"/>
                    <a:pt x="74351" y="99419"/>
                    <a:pt x="75619" y="103159"/>
                  </a:cubicBezTo>
                  <a:cubicBezTo>
                    <a:pt x="76950" y="106962"/>
                    <a:pt x="77330" y="111019"/>
                    <a:pt x="76823" y="115012"/>
                  </a:cubicBezTo>
                  <a:cubicBezTo>
                    <a:pt x="75999" y="119195"/>
                    <a:pt x="74161" y="123125"/>
                    <a:pt x="71435" y="126485"/>
                  </a:cubicBezTo>
                  <a:cubicBezTo>
                    <a:pt x="70104" y="128133"/>
                    <a:pt x="68583" y="129590"/>
                    <a:pt x="66935" y="130922"/>
                  </a:cubicBezTo>
                  <a:cubicBezTo>
                    <a:pt x="65477" y="132126"/>
                    <a:pt x="63892" y="133267"/>
                    <a:pt x="62308" y="134344"/>
                  </a:cubicBezTo>
                  <a:cubicBezTo>
                    <a:pt x="58378" y="137006"/>
                    <a:pt x="54385" y="139478"/>
                    <a:pt x="50265" y="141697"/>
                  </a:cubicBezTo>
                  <a:cubicBezTo>
                    <a:pt x="46081" y="143979"/>
                    <a:pt x="41961" y="146451"/>
                    <a:pt x="37778" y="148796"/>
                  </a:cubicBezTo>
                  <a:cubicBezTo>
                    <a:pt x="33848" y="150951"/>
                    <a:pt x="29855" y="153233"/>
                    <a:pt x="26115" y="155705"/>
                  </a:cubicBezTo>
                  <a:cubicBezTo>
                    <a:pt x="18255" y="160966"/>
                    <a:pt x="10713" y="167368"/>
                    <a:pt x="6086" y="175735"/>
                  </a:cubicBezTo>
                  <a:cubicBezTo>
                    <a:pt x="1522" y="183848"/>
                    <a:pt x="1" y="194750"/>
                    <a:pt x="4628" y="203117"/>
                  </a:cubicBezTo>
                  <a:cubicBezTo>
                    <a:pt x="5705" y="204955"/>
                    <a:pt x="7163" y="206540"/>
                    <a:pt x="8811" y="207871"/>
                  </a:cubicBezTo>
                  <a:cubicBezTo>
                    <a:pt x="9186" y="208228"/>
                    <a:pt x="9627" y="208384"/>
                    <a:pt x="10057" y="208384"/>
                  </a:cubicBezTo>
                  <a:cubicBezTo>
                    <a:pt x="11155" y="208384"/>
                    <a:pt x="12190" y="207371"/>
                    <a:pt x="11917" y="206096"/>
                  </a:cubicBezTo>
                  <a:cubicBezTo>
                    <a:pt x="11663" y="204194"/>
                    <a:pt x="11663" y="202356"/>
                    <a:pt x="11727" y="200455"/>
                  </a:cubicBezTo>
                  <a:cubicBezTo>
                    <a:pt x="11727" y="200011"/>
                    <a:pt x="11727" y="199504"/>
                    <a:pt x="11790" y="199060"/>
                  </a:cubicBezTo>
                  <a:lnTo>
                    <a:pt x="11854" y="198363"/>
                  </a:lnTo>
                  <a:lnTo>
                    <a:pt x="11854" y="198173"/>
                  </a:lnTo>
                  <a:cubicBezTo>
                    <a:pt x="11854" y="197983"/>
                    <a:pt x="11980" y="197095"/>
                    <a:pt x="11980" y="196905"/>
                  </a:cubicBezTo>
                  <a:cubicBezTo>
                    <a:pt x="11980" y="196778"/>
                    <a:pt x="12044" y="196335"/>
                    <a:pt x="12107" y="196144"/>
                  </a:cubicBezTo>
                  <a:cubicBezTo>
                    <a:pt x="12107" y="195891"/>
                    <a:pt x="12297" y="194750"/>
                    <a:pt x="12297" y="194687"/>
                  </a:cubicBezTo>
                  <a:cubicBezTo>
                    <a:pt x="12361" y="194370"/>
                    <a:pt x="12361" y="194053"/>
                    <a:pt x="12424" y="193736"/>
                  </a:cubicBezTo>
                  <a:cubicBezTo>
                    <a:pt x="12551" y="193229"/>
                    <a:pt x="12614" y="192785"/>
                    <a:pt x="12678" y="192278"/>
                  </a:cubicBezTo>
                  <a:cubicBezTo>
                    <a:pt x="12931" y="191264"/>
                    <a:pt x="13185" y="190186"/>
                    <a:pt x="13502" y="189172"/>
                  </a:cubicBezTo>
                  <a:cubicBezTo>
                    <a:pt x="13628" y="188728"/>
                    <a:pt x="13755" y="188221"/>
                    <a:pt x="13945" y="187778"/>
                  </a:cubicBezTo>
                  <a:cubicBezTo>
                    <a:pt x="14072" y="187524"/>
                    <a:pt x="14262" y="187017"/>
                    <a:pt x="14262" y="186954"/>
                  </a:cubicBezTo>
                  <a:cubicBezTo>
                    <a:pt x="14643" y="186130"/>
                    <a:pt x="15086" y="185306"/>
                    <a:pt x="15530" y="184482"/>
                  </a:cubicBezTo>
                  <a:cubicBezTo>
                    <a:pt x="16481" y="182580"/>
                    <a:pt x="17558" y="180679"/>
                    <a:pt x="18763" y="178904"/>
                  </a:cubicBezTo>
                  <a:lnTo>
                    <a:pt x="19206" y="178270"/>
                  </a:lnTo>
                  <a:lnTo>
                    <a:pt x="19333" y="178080"/>
                  </a:lnTo>
                  <a:lnTo>
                    <a:pt x="19523" y="177890"/>
                  </a:lnTo>
                  <a:lnTo>
                    <a:pt x="19967" y="177319"/>
                  </a:lnTo>
                  <a:cubicBezTo>
                    <a:pt x="20727" y="176432"/>
                    <a:pt x="21488" y="175608"/>
                    <a:pt x="22249" y="174784"/>
                  </a:cubicBezTo>
                  <a:cubicBezTo>
                    <a:pt x="23770" y="173199"/>
                    <a:pt x="25355" y="171741"/>
                    <a:pt x="27003" y="170410"/>
                  </a:cubicBezTo>
                  <a:cubicBezTo>
                    <a:pt x="27383" y="170093"/>
                    <a:pt x="27763" y="169776"/>
                    <a:pt x="28080" y="169523"/>
                  </a:cubicBezTo>
                  <a:lnTo>
                    <a:pt x="28651" y="169079"/>
                  </a:lnTo>
                  <a:cubicBezTo>
                    <a:pt x="29601" y="168382"/>
                    <a:pt x="30615" y="167685"/>
                    <a:pt x="31630" y="166987"/>
                  </a:cubicBezTo>
                  <a:cubicBezTo>
                    <a:pt x="39299" y="161790"/>
                    <a:pt x="47666" y="157923"/>
                    <a:pt x="55462" y="153106"/>
                  </a:cubicBezTo>
                  <a:cubicBezTo>
                    <a:pt x="56476" y="152472"/>
                    <a:pt x="57364" y="151838"/>
                    <a:pt x="58251" y="151141"/>
                  </a:cubicBezTo>
                  <a:cubicBezTo>
                    <a:pt x="58695" y="150824"/>
                    <a:pt x="59139" y="150444"/>
                    <a:pt x="59582" y="150127"/>
                  </a:cubicBezTo>
                  <a:lnTo>
                    <a:pt x="60596" y="149303"/>
                  </a:lnTo>
                  <a:lnTo>
                    <a:pt x="60596" y="149303"/>
                  </a:lnTo>
                  <a:cubicBezTo>
                    <a:pt x="60512" y="149388"/>
                    <a:pt x="60470" y="149430"/>
                    <a:pt x="60472" y="149430"/>
                  </a:cubicBezTo>
                  <a:cubicBezTo>
                    <a:pt x="60477" y="149430"/>
                    <a:pt x="60660" y="149261"/>
                    <a:pt x="61040" y="148923"/>
                  </a:cubicBezTo>
                  <a:cubicBezTo>
                    <a:pt x="61357" y="148733"/>
                    <a:pt x="61611" y="148542"/>
                    <a:pt x="61864" y="148289"/>
                  </a:cubicBezTo>
                  <a:cubicBezTo>
                    <a:pt x="63639" y="146894"/>
                    <a:pt x="65477" y="145373"/>
                    <a:pt x="67125" y="143789"/>
                  </a:cubicBezTo>
                  <a:cubicBezTo>
                    <a:pt x="70421" y="140493"/>
                    <a:pt x="73083" y="136690"/>
                    <a:pt x="75048" y="132443"/>
                  </a:cubicBezTo>
                  <a:cubicBezTo>
                    <a:pt x="78724" y="124773"/>
                    <a:pt x="81767" y="116660"/>
                    <a:pt x="80689" y="107976"/>
                  </a:cubicBezTo>
                  <a:cubicBezTo>
                    <a:pt x="79675" y="99926"/>
                    <a:pt x="75365" y="93398"/>
                    <a:pt x="72323" y="86109"/>
                  </a:cubicBezTo>
                  <a:cubicBezTo>
                    <a:pt x="71625" y="84334"/>
                    <a:pt x="70801" y="82559"/>
                    <a:pt x="70231" y="80784"/>
                  </a:cubicBezTo>
                  <a:cubicBezTo>
                    <a:pt x="69660" y="78946"/>
                    <a:pt x="69407" y="76981"/>
                    <a:pt x="68900" y="75206"/>
                  </a:cubicBezTo>
                  <a:cubicBezTo>
                    <a:pt x="68456" y="73432"/>
                    <a:pt x="67886" y="71403"/>
                    <a:pt x="67442" y="69438"/>
                  </a:cubicBezTo>
                  <a:cubicBezTo>
                    <a:pt x="67252" y="68678"/>
                    <a:pt x="67125" y="67854"/>
                    <a:pt x="66998" y="67093"/>
                  </a:cubicBezTo>
                  <a:cubicBezTo>
                    <a:pt x="66998" y="67131"/>
                    <a:pt x="66997" y="67147"/>
                    <a:pt x="66994" y="67147"/>
                  </a:cubicBezTo>
                  <a:cubicBezTo>
                    <a:pt x="66979" y="67147"/>
                    <a:pt x="66925" y="66593"/>
                    <a:pt x="66871" y="66269"/>
                  </a:cubicBezTo>
                  <a:cubicBezTo>
                    <a:pt x="66808" y="65635"/>
                    <a:pt x="66808" y="65001"/>
                    <a:pt x="66808" y="64368"/>
                  </a:cubicBezTo>
                  <a:cubicBezTo>
                    <a:pt x="66681" y="59487"/>
                    <a:pt x="68076" y="54796"/>
                    <a:pt x="67949" y="49979"/>
                  </a:cubicBezTo>
                  <a:cubicBezTo>
                    <a:pt x="67886" y="44845"/>
                    <a:pt x="66871" y="39584"/>
                    <a:pt x="64019" y="35274"/>
                  </a:cubicBezTo>
                  <a:cubicBezTo>
                    <a:pt x="62751" y="33309"/>
                    <a:pt x="61230" y="31598"/>
                    <a:pt x="59582" y="30076"/>
                  </a:cubicBezTo>
                  <a:cubicBezTo>
                    <a:pt x="59139" y="29696"/>
                    <a:pt x="58695" y="29379"/>
                    <a:pt x="58251" y="28999"/>
                  </a:cubicBezTo>
                  <a:lnTo>
                    <a:pt x="57364" y="28365"/>
                  </a:lnTo>
                  <a:lnTo>
                    <a:pt x="57047" y="28111"/>
                  </a:lnTo>
                  <a:cubicBezTo>
                    <a:pt x="56033" y="27287"/>
                    <a:pt x="55019" y="26527"/>
                    <a:pt x="53878" y="25766"/>
                  </a:cubicBezTo>
                  <a:cubicBezTo>
                    <a:pt x="50075" y="23231"/>
                    <a:pt x="45891" y="21519"/>
                    <a:pt x="41644" y="19745"/>
                  </a:cubicBezTo>
                  <a:cubicBezTo>
                    <a:pt x="37461" y="18033"/>
                    <a:pt x="33214" y="16385"/>
                    <a:pt x="29348" y="14103"/>
                  </a:cubicBezTo>
                  <a:cubicBezTo>
                    <a:pt x="27636" y="13216"/>
                    <a:pt x="25988" y="12202"/>
                    <a:pt x="24467" y="10998"/>
                  </a:cubicBezTo>
                  <a:cubicBezTo>
                    <a:pt x="22946" y="9666"/>
                    <a:pt x="21678" y="8082"/>
                    <a:pt x="20727" y="6244"/>
                  </a:cubicBezTo>
                  <a:cubicBezTo>
                    <a:pt x="19840" y="4532"/>
                    <a:pt x="19206" y="2694"/>
                    <a:pt x="18826" y="856"/>
                  </a:cubicBezTo>
                  <a:cubicBezTo>
                    <a:pt x="18636" y="286"/>
                    <a:pt x="18160" y="0"/>
                    <a:pt x="17693" y="0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3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33"/>
            <p:cNvSpPr/>
            <p:nvPr/>
          </p:nvSpPr>
          <p:spPr>
            <a:xfrm>
              <a:off x="1209348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33"/>
            <p:cNvSpPr/>
            <p:nvPr/>
          </p:nvSpPr>
          <p:spPr>
            <a:xfrm>
              <a:off x="145536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2" name="Google Shape;1722;p33"/>
          <p:cNvGrpSpPr/>
          <p:nvPr/>
        </p:nvGrpSpPr>
        <p:grpSpPr>
          <a:xfrm>
            <a:off x="894938" y="355084"/>
            <a:ext cx="8062977" cy="4946013"/>
            <a:chOff x="894938" y="355084"/>
            <a:chExt cx="8062977" cy="4946013"/>
          </a:xfrm>
        </p:grpSpPr>
        <p:grpSp>
          <p:nvGrpSpPr>
            <p:cNvPr id="1723" name="Google Shape;1723;p33"/>
            <p:cNvGrpSpPr/>
            <p:nvPr/>
          </p:nvGrpSpPr>
          <p:grpSpPr>
            <a:xfrm>
              <a:off x="1091663" y="355084"/>
              <a:ext cx="275368" cy="241815"/>
              <a:chOff x="1505327" y="402175"/>
              <a:chExt cx="481750" cy="423050"/>
            </a:xfrm>
          </p:grpSpPr>
          <p:sp>
            <p:nvSpPr>
              <p:cNvPr id="1724" name="Google Shape;1724;p33"/>
              <p:cNvSpPr/>
              <p:nvPr/>
            </p:nvSpPr>
            <p:spPr>
              <a:xfrm>
                <a:off x="1505327" y="640700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33"/>
              <p:cNvSpPr/>
              <p:nvPr/>
            </p:nvSpPr>
            <p:spPr>
              <a:xfrm>
                <a:off x="1575502" y="402175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33"/>
              <p:cNvSpPr/>
              <p:nvPr/>
            </p:nvSpPr>
            <p:spPr>
              <a:xfrm>
                <a:off x="1772477" y="553850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33"/>
              <p:cNvSpPr/>
              <p:nvPr/>
            </p:nvSpPr>
            <p:spPr>
              <a:xfrm>
                <a:off x="1614002" y="565475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33"/>
              <p:cNvSpPr/>
              <p:nvPr/>
            </p:nvSpPr>
            <p:spPr>
              <a:xfrm>
                <a:off x="1745302" y="520200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29" name="Google Shape;1729;p33"/>
            <p:cNvGrpSpPr/>
            <p:nvPr/>
          </p:nvGrpSpPr>
          <p:grpSpPr>
            <a:xfrm rot="8498540">
              <a:off x="8637250" y="3554197"/>
              <a:ext cx="275355" cy="241804"/>
              <a:chOff x="1700000" y="1820300"/>
              <a:chExt cx="481750" cy="423050"/>
            </a:xfrm>
          </p:grpSpPr>
          <p:sp>
            <p:nvSpPr>
              <p:cNvPr id="1730" name="Google Shape;1730;p33"/>
              <p:cNvSpPr/>
              <p:nvPr/>
            </p:nvSpPr>
            <p:spPr>
              <a:xfrm>
                <a:off x="1700000" y="2058825"/>
                <a:ext cx="214600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381" extrusionOk="0">
                    <a:moveTo>
                      <a:pt x="4196" y="1277"/>
                    </a:moveTo>
                    <a:cubicBezTo>
                      <a:pt x="5832" y="1277"/>
                      <a:pt x="7115" y="2983"/>
                      <a:pt x="6340" y="4689"/>
                    </a:cubicBezTo>
                    <a:cubicBezTo>
                      <a:pt x="5940" y="5555"/>
                      <a:pt x="5100" y="6078"/>
                      <a:pt x="4215" y="6078"/>
                    </a:cubicBezTo>
                    <a:cubicBezTo>
                      <a:pt x="3896" y="6078"/>
                      <a:pt x="3572" y="6010"/>
                      <a:pt x="3261" y="5866"/>
                    </a:cubicBezTo>
                    <a:cubicBezTo>
                      <a:pt x="1268" y="5051"/>
                      <a:pt x="1359" y="2244"/>
                      <a:pt x="3351" y="1429"/>
                    </a:cubicBezTo>
                    <a:cubicBezTo>
                      <a:pt x="3637" y="1325"/>
                      <a:pt x="3922" y="1277"/>
                      <a:pt x="4196" y="1277"/>
                    </a:cubicBezTo>
                    <a:close/>
                    <a:moveTo>
                      <a:pt x="4154" y="1"/>
                    </a:moveTo>
                    <a:cubicBezTo>
                      <a:pt x="2814" y="1"/>
                      <a:pt x="1474" y="705"/>
                      <a:pt x="816" y="2154"/>
                    </a:cubicBezTo>
                    <a:cubicBezTo>
                      <a:pt x="1" y="4055"/>
                      <a:pt x="816" y="6229"/>
                      <a:pt x="2717" y="7044"/>
                    </a:cubicBezTo>
                    <a:cubicBezTo>
                      <a:pt x="3227" y="7275"/>
                      <a:pt x="3739" y="7381"/>
                      <a:pt x="4232" y="7381"/>
                    </a:cubicBezTo>
                    <a:cubicBezTo>
                      <a:pt x="6632" y="7381"/>
                      <a:pt x="8584" y="4889"/>
                      <a:pt x="7607" y="2335"/>
                    </a:cubicBezTo>
                    <a:cubicBezTo>
                      <a:pt x="7001" y="795"/>
                      <a:pt x="5577" y="1"/>
                      <a:pt x="415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33"/>
              <p:cNvSpPr/>
              <p:nvPr/>
            </p:nvSpPr>
            <p:spPr>
              <a:xfrm>
                <a:off x="1770175" y="1820300"/>
                <a:ext cx="216875" cy="185325"/>
              </a:xfrm>
              <a:custGeom>
                <a:avLst/>
                <a:gdLst/>
                <a:ahLst/>
                <a:cxnLst/>
                <a:rect l="l" t="t" r="r" b="b"/>
                <a:pathLst>
                  <a:path w="8675" h="7413" extrusionOk="0">
                    <a:moveTo>
                      <a:pt x="4253" y="1280"/>
                    </a:moveTo>
                    <a:cubicBezTo>
                      <a:pt x="5884" y="1280"/>
                      <a:pt x="7198" y="3033"/>
                      <a:pt x="6430" y="4722"/>
                    </a:cubicBezTo>
                    <a:lnTo>
                      <a:pt x="6430" y="4631"/>
                    </a:lnTo>
                    <a:cubicBezTo>
                      <a:pt x="6021" y="5517"/>
                      <a:pt x="5099" y="6096"/>
                      <a:pt x="4166" y="6096"/>
                    </a:cubicBezTo>
                    <a:cubicBezTo>
                      <a:pt x="3860" y="6096"/>
                      <a:pt x="3552" y="6033"/>
                      <a:pt x="3261" y="5899"/>
                    </a:cubicBezTo>
                    <a:cubicBezTo>
                      <a:pt x="1269" y="4993"/>
                      <a:pt x="1359" y="2186"/>
                      <a:pt x="3351" y="1462"/>
                    </a:cubicBezTo>
                    <a:cubicBezTo>
                      <a:pt x="3656" y="1337"/>
                      <a:pt x="3960" y="1280"/>
                      <a:pt x="4253" y="1280"/>
                    </a:cubicBezTo>
                    <a:close/>
                    <a:moveTo>
                      <a:pt x="4243" y="0"/>
                    </a:moveTo>
                    <a:cubicBezTo>
                      <a:pt x="2881" y="0"/>
                      <a:pt x="1526" y="725"/>
                      <a:pt x="906" y="2186"/>
                    </a:cubicBezTo>
                    <a:cubicBezTo>
                      <a:pt x="1" y="4088"/>
                      <a:pt x="906" y="6261"/>
                      <a:pt x="2718" y="7076"/>
                    </a:cubicBezTo>
                    <a:cubicBezTo>
                      <a:pt x="3227" y="7308"/>
                      <a:pt x="3742" y="7413"/>
                      <a:pt x="4239" y="7413"/>
                    </a:cubicBezTo>
                    <a:cubicBezTo>
                      <a:pt x="6660" y="7413"/>
                      <a:pt x="8675" y="4921"/>
                      <a:pt x="7698" y="2367"/>
                    </a:cubicBezTo>
                    <a:cubicBezTo>
                      <a:pt x="7096" y="793"/>
                      <a:pt x="5666" y="0"/>
                      <a:pt x="4243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33"/>
              <p:cNvSpPr/>
              <p:nvPr/>
            </p:nvSpPr>
            <p:spPr>
              <a:xfrm>
                <a:off x="1967150" y="1971975"/>
                <a:ext cx="214600" cy="185350"/>
              </a:xfrm>
              <a:custGeom>
                <a:avLst/>
                <a:gdLst/>
                <a:ahLst/>
                <a:cxnLst/>
                <a:rect l="l" t="t" r="r" b="b"/>
                <a:pathLst>
                  <a:path w="8584" h="7414" extrusionOk="0">
                    <a:moveTo>
                      <a:pt x="4196" y="1310"/>
                    </a:moveTo>
                    <a:cubicBezTo>
                      <a:pt x="5832" y="1310"/>
                      <a:pt x="7115" y="3016"/>
                      <a:pt x="6339" y="4722"/>
                    </a:cubicBezTo>
                    <a:cubicBezTo>
                      <a:pt x="5940" y="5588"/>
                      <a:pt x="5099" y="6111"/>
                      <a:pt x="4178" y="6111"/>
                    </a:cubicBezTo>
                    <a:cubicBezTo>
                      <a:pt x="3847" y="6111"/>
                      <a:pt x="3505" y="6043"/>
                      <a:pt x="3170" y="5899"/>
                    </a:cubicBezTo>
                    <a:cubicBezTo>
                      <a:pt x="1268" y="4994"/>
                      <a:pt x="1359" y="2277"/>
                      <a:pt x="3351" y="1462"/>
                    </a:cubicBezTo>
                    <a:cubicBezTo>
                      <a:pt x="3637" y="1358"/>
                      <a:pt x="3921" y="1310"/>
                      <a:pt x="4196" y="1310"/>
                    </a:cubicBezTo>
                    <a:close/>
                    <a:moveTo>
                      <a:pt x="4186" y="1"/>
                    </a:moveTo>
                    <a:cubicBezTo>
                      <a:pt x="2836" y="1"/>
                      <a:pt x="1479" y="726"/>
                      <a:pt x="815" y="2186"/>
                    </a:cubicBezTo>
                    <a:cubicBezTo>
                      <a:pt x="0" y="4088"/>
                      <a:pt x="815" y="6261"/>
                      <a:pt x="2717" y="7077"/>
                    </a:cubicBezTo>
                    <a:cubicBezTo>
                      <a:pt x="3226" y="7308"/>
                      <a:pt x="3739" y="7413"/>
                      <a:pt x="4232" y="7413"/>
                    </a:cubicBezTo>
                    <a:cubicBezTo>
                      <a:pt x="6632" y="7413"/>
                      <a:pt x="8584" y="4922"/>
                      <a:pt x="7607" y="2368"/>
                    </a:cubicBezTo>
                    <a:cubicBezTo>
                      <a:pt x="7005" y="794"/>
                      <a:pt x="5599" y="1"/>
                      <a:pt x="418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33"/>
              <p:cNvSpPr/>
              <p:nvPr/>
            </p:nvSpPr>
            <p:spPr>
              <a:xfrm>
                <a:off x="1808675" y="1983600"/>
                <a:ext cx="58875" cy="108700"/>
              </a:xfrm>
              <a:custGeom>
                <a:avLst/>
                <a:gdLst/>
                <a:ahLst/>
                <a:cxnLst/>
                <a:rect l="l" t="t" r="r" b="b"/>
                <a:pathLst>
                  <a:path w="2355" h="4348" extrusionOk="0">
                    <a:moveTo>
                      <a:pt x="1178" y="1"/>
                    </a:moveTo>
                    <a:lnTo>
                      <a:pt x="0" y="3985"/>
                    </a:lnTo>
                    <a:lnTo>
                      <a:pt x="1178" y="4348"/>
                    </a:lnTo>
                    <a:lnTo>
                      <a:pt x="2355" y="363"/>
                    </a:lnTo>
                    <a:lnTo>
                      <a:pt x="1178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33"/>
              <p:cNvSpPr/>
              <p:nvPr/>
            </p:nvSpPr>
            <p:spPr>
              <a:xfrm>
                <a:off x="1939975" y="1938325"/>
                <a:ext cx="88325" cy="79275"/>
              </a:xfrm>
              <a:custGeom>
                <a:avLst/>
                <a:gdLst/>
                <a:ahLst/>
                <a:cxnLst/>
                <a:rect l="l" t="t" r="r" b="b"/>
                <a:pathLst>
                  <a:path w="3533" h="3171" extrusionOk="0">
                    <a:moveTo>
                      <a:pt x="816" y="1"/>
                    </a:moveTo>
                    <a:lnTo>
                      <a:pt x="1" y="997"/>
                    </a:lnTo>
                    <a:lnTo>
                      <a:pt x="2717" y="3170"/>
                    </a:lnTo>
                    <a:lnTo>
                      <a:pt x="3532" y="2174"/>
                    </a:lnTo>
                    <a:lnTo>
                      <a:pt x="816" y="1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35" name="Google Shape;1735;p33"/>
            <p:cNvSpPr/>
            <p:nvPr/>
          </p:nvSpPr>
          <p:spPr>
            <a:xfrm>
              <a:off x="894938" y="5000677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33"/>
            <p:cNvSpPr/>
            <p:nvPr/>
          </p:nvSpPr>
          <p:spPr>
            <a:xfrm>
              <a:off x="6797530" y="549906"/>
              <a:ext cx="191530" cy="183048"/>
            </a:xfrm>
            <a:custGeom>
              <a:avLst/>
              <a:gdLst/>
              <a:ahLst/>
              <a:cxnLst/>
              <a:rect l="l" t="t" r="r" b="b"/>
              <a:pathLst>
                <a:path w="6684" h="6388" extrusionOk="0">
                  <a:moveTo>
                    <a:pt x="3260" y="1"/>
                  </a:moveTo>
                  <a:cubicBezTo>
                    <a:pt x="3192" y="1"/>
                    <a:pt x="3127" y="43"/>
                    <a:pt x="3071" y="156"/>
                  </a:cubicBezTo>
                  <a:cubicBezTo>
                    <a:pt x="2800" y="517"/>
                    <a:pt x="2619" y="968"/>
                    <a:pt x="2619" y="1420"/>
                  </a:cubicBezTo>
                  <a:cubicBezTo>
                    <a:pt x="2529" y="1962"/>
                    <a:pt x="2168" y="2323"/>
                    <a:pt x="1716" y="2413"/>
                  </a:cubicBezTo>
                  <a:cubicBezTo>
                    <a:pt x="1174" y="2594"/>
                    <a:pt x="632" y="2775"/>
                    <a:pt x="181" y="2955"/>
                  </a:cubicBezTo>
                  <a:cubicBezTo>
                    <a:pt x="91" y="3046"/>
                    <a:pt x="0" y="3136"/>
                    <a:pt x="0" y="3226"/>
                  </a:cubicBezTo>
                  <a:cubicBezTo>
                    <a:pt x="0" y="3316"/>
                    <a:pt x="91" y="3407"/>
                    <a:pt x="91" y="3497"/>
                  </a:cubicBezTo>
                  <a:cubicBezTo>
                    <a:pt x="181" y="3497"/>
                    <a:pt x="271" y="3587"/>
                    <a:pt x="362" y="3587"/>
                  </a:cubicBezTo>
                  <a:lnTo>
                    <a:pt x="452" y="3587"/>
                  </a:lnTo>
                  <a:lnTo>
                    <a:pt x="723" y="3678"/>
                  </a:lnTo>
                  <a:cubicBezTo>
                    <a:pt x="994" y="3768"/>
                    <a:pt x="1174" y="3858"/>
                    <a:pt x="1445" y="3858"/>
                  </a:cubicBezTo>
                  <a:cubicBezTo>
                    <a:pt x="2258" y="4039"/>
                    <a:pt x="2529" y="4761"/>
                    <a:pt x="2710" y="5484"/>
                  </a:cubicBezTo>
                  <a:cubicBezTo>
                    <a:pt x="2710" y="5484"/>
                    <a:pt x="2710" y="5574"/>
                    <a:pt x="2710" y="5574"/>
                  </a:cubicBezTo>
                  <a:cubicBezTo>
                    <a:pt x="2800" y="5845"/>
                    <a:pt x="2981" y="6387"/>
                    <a:pt x="3252" y="6387"/>
                  </a:cubicBezTo>
                  <a:cubicBezTo>
                    <a:pt x="3522" y="6387"/>
                    <a:pt x="3613" y="6116"/>
                    <a:pt x="3703" y="5845"/>
                  </a:cubicBezTo>
                  <a:cubicBezTo>
                    <a:pt x="3793" y="5665"/>
                    <a:pt x="3884" y="5394"/>
                    <a:pt x="3884" y="5123"/>
                  </a:cubicBezTo>
                  <a:cubicBezTo>
                    <a:pt x="3974" y="4671"/>
                    <a:pt x="4335" y="4310"/>
                    <a:pt x="4697" y="4039"/>
                  </a:cubicBezTo>
                  <a:cubicBezTo>
                    <a:pt x="5148" y="3858"/>
                    <a:pt x="5600" y="3768"/>
                    <a:pt x="6051" y="3587"/>
                  </a:cubicBezTo>
                  <a:cubicBezTo>
                    <a:pt x="6322" y="3497"/>
                    <a:pt x="6683" y="3226"/>
                    <a:pt x="6322" y="3046"/>
                  </a:cubicBezTo>
                  <a:lnTo>
                    <a:pt x="6232" y="2955"/>
                  </a:lnTo>
                  <a:cubicBezTo>
                    <a:pt x="6142" y="2865"/>
                    <a:pt x="6051" y="2865"/>
                    <a:pt x="5961" y="2775"/>
                  </a:cubicBezTo>
                  <a:cubicBezTo>
                    <a:pt x="5600" y="2684"/>
                    <a:pt x="5238" y="2504"/>
                    <a:pt x="4877" y="2504"/>
                  </a:cubicBezTo>
                  <a:cubicBezTo>
                    <a:pt x="4426" y="2413"/>
                    <a:pt x="4064" y="2142"/>
                    <a:pt x="3884" y="1691"/>
                  </a:cubicBezTo>
                  <a:cubicBezTo>
                    <a:pt x="3884" y="1420"/>
                    <a:pt x="3793" y="1149"/>
                    <a:pt x="3793" y="878"/>
                  </a:cubicBezTo>
                  <a:cubicBezTo>
                    <a:pt x="3793" y="788"/>
                    <a:pt x="3703" y="607"/>
                    <a:pt x="3703" y="426"/>
                  </a:cubicBezTo>
                  <a:cubicBezTo>
                    <a:pt x="3613" y="426"/>
                    <a:pt x="3613" y="426"/>
                    <a:pt x="3703" y="336"/>
                  </a:cubicBezTo>
                  <a:cubicBezTo>
                    <a:pt x="3578" y="212"/>
                    <a:pt x="3411" y="1"/>
                    <a:pt x="3260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37" name="Google Shape;1737;p33"/>
            <p:cNvGrpSpPr/>
            <p:nvPr/>
          </p:nvGrpSpPr>
          <p:grpSpPr>
            <a:xfrm rot="-882255">
              <a:off x="4483965" y="4287330"/>
              <a:ext cx="325928" cy="355648"/>
              <a:chOff x="3499625" y="3285825"/>
              <a:chExt cx="636875" cy="694950"/>
            </a:xfrm>
          </p:grpSpPr>
          <p:sp>
            <p:nvSpPr>
              <p:cNvPr id="1738" name="Google Shape;1738;p33"/>
              <p:cNvSpPr/>
              <p:nvPr/>
            </p:nvSpPr>
            <p:spPr>
              <a:xfrm>
                <a:off x="3592275" y="3350850"/>
                <a:ext cx="544225" cy="629925"/>
              </a:xfrm>
              <a:custGeom>
                <a:avLst/>
                <a:gdLst/>
                <a:ahLst/>
                <a:cxnLst/>
                <a:rect l="l" t="t" r="r" b="b"/>
                <a:pathLst>
                  <a:path w="21769" h="25197" extrusionOk="0">
                    <a:moveTo>
                      <a:pt x="6546" y="1"/>
                    </a:moveTo>
                    <a:cubicBezTo>
                      <a:pt x="6250" y="1"/>
                      <a:pt x="5898" y="95"/>
                      <a:pt x="5509" y="317"/>
                    </a:cubicBezTo>
                    <a:cubicBezTo>
                      <a:pt x="4656" y="829"/>
                      <a:pt x="3888" y="1170"/>
                      <a:pt x="3035" y="1767"/>
                    </a:cubicBezTo>
                    <a:cubicBezTo>
                      <a:pt x="2181" y="2364"/>
                      <a:pt x="1328" y="3047"/>
                      <a:pt x="646" y="3729"/>
                    </a:cubicBezTo>
                    <a:cubicBezTo>
                      <a:pt x="1" y="4303"/>
                      <a:pt x="560" y="5298"/>
                      <a:pt x="1210" y="5298"/>
                    </a:cubicBezTo>
                    <a:cubicBezTo>
                      <a:pt x="1334" y="5298"/>
                      <a:pt x="1461" y="5262"/>
                      <a:pt x="1584" y="5180"/>
                    </a:cubicBezTo>
                    <a:cubicBezTo>
                      <a:pt x="2352" y="4753"/>
                      <a:pt x="2693" y="4583"/>
                      <a:pt x="3205" y="4241"/>
                    </a:cubicBezTo>
                    <a:cubicBezTo>
                      <a:pt x="4570" y="6374"/>
                      <a:pt x="6447" y="9019"/>
                      <a:pt x="7898" y="11152"/>
                    </a:cubicBezTo>
                    <a:cubicBezTo>
                      <a:pt x="10031" y="14480"/>
                      <a:pt x="12079" y="17978"/>
                      <a:pt x="14468" y="21135"/>
                    </a:cubicBezTo>
                    <a:cubicBezTo>
                      <a:pt x="13700" y="21562"/>
                      <a:pt x="13017" y="22159"/>
                      <a:pt x="12335" y="22756"/>
                    </a:cubicBezTo>
                    <a:cubicBezTo>
                      <a:pt x="11306" y="23565"/>
                      <a:pt x="12303" y="25197"/>
                      <a:pt x="13417" y="25197"/>
                    </a:cubicBezTo>
                    <a:cubicBezTo>
                      <a:pt x="13596" y="25197"/>
                      <a:pt x="13779" y="25154"/>
                      <a:pt x="13956" y="25060"/>
                    </a:cubicBezTo>
                    <a:cubicBezTo>
                      <a:pt x="14638" y="24633"/>
                      <a:pt x="15236" y="24121"/>
                      <a:pt x="15918" y="23695"/>
                    </a:cubicBezTo>
                    <a:cubicBezTo>
                      <a:pt x="17369" y="22756"/>
                      <a:pt x="18904" y="21988"/>
                      <a:pt x="20355" y="21050"/>
                    </a:cubicBezTo>
                    <a:cubicBezTo>
                      <a:pt x="21768" y="20131"/>
                      <a:pt x="20840" y="18217"/>
                      <a:pt x="19510" y="18217"/>
                    </a:cubicBezTo>
                    <a:cubicBezTo>
                      <a:pt x="19235" y="18217"/>
                      <a:pt x="18942" y="18300"/>
                      <a:pt x="18648" y="18490"/>
                    </a:cubicBezTo>
                    <a:cubicBezTo>
                      <a:pt x="17369" y="19258"/>
                      <a:pt x="18137" y="18661"/>
                      <a:pt x="16942" y="19514"/>
                    </a:cubicBezTo>
                    <a:cubicBezTo>
                      <a:pt x="15150" y="16272"/>
                      <a:pt x="7215" y="5265"/>
                      <a:pt x="5509" y="2620"/>
                    </a:cubicBezTo>
                    <a:lnTo>
                      <a:pt x="6618" y="2023"/>
                    </a:lnTo>
                    <a:cubicBezTo>
                      <a:pt x="7954" y="1221"/>
                      <a:pt x="7616" y="1"/>
                      <a:pt x="654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33"/>
              <p:cNvSpPr/>
              <p:nvPr/>
            </p:nvSpPr>
            <p:spPr>
              <a:xfrm>
                <a:off x="3808900" y="3285825"/>
                <a:ext cx="18135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7254" h="15748" extrusionOk="0">
                    <a:moveTo>
                      <a:pt x="2171" y="1"/>
                    </a:moveTo>
                    <a:cubicBezTo>
                      <a:pt x="1937" y="1"/>
                      <a:pt x="1705" y="106"/>
                      <a:pt x="1537" y="358"/>
                    </a:cubicBezTo>
                    <a:cubicBezTo>
                      <a:pt x="1" y="3088"/>
                      <a:pt x="2646" y="5136"/>
                      <a:pt x="4011" y="7184"/>
                    </a:cubicBezTo>
                    <a:cubicBezTo>
                      <a:pt x="4779" y="8293"/>
                      <a:pt x="5035" y="9658"/>
                      <a:pt x="4694" y="11023"/>
                    </a:cubicBezTo>
                    <a:cubicBezTo>
                      <a:pt x="4267" y="12559"/>
                      <a:pt x="3158" y="12986"/>
                      <a:pt x="2134" y="14009"/>
                    </a:cubicBezTo>
                    <a:cubicBezTo>
                      <a:pt x="1878" y="14180"/>
                      <a:pt x="1195" y="14863"/>
                      <a:pt x="1537" y="15204"/>
                    </a:cubicBezTo>
                    <a:lnTo>
                      <a:pt x="1793" y="15460"/>
                    </a:lnTo>
                    <a:cubicBezTo>
                      <a:pt x="1985" y="15652"/>
                      <a:pt x="2273" y="15748"/>
                      <a:pt x="2548" y="15748"/>
                    </a:cubicBezTo>
                    <a:cubicBezTo>
                      <a:pt x="2640" y="15748"/>
                      <a:pt x="2731" y="15737"/>
                      <a:pt x="2816" y="15716"/>
                    </a:cubicBezTo>
                    <a:cubicBezTo>
                      <a:pt x="5547" y="14777"/>
                      <a:pt x="7253" y="12218"/>
                      <a:pt x="6997" y="9402"/>
                    </a:cubicBezTo>
                    <a:cubicBezTo>
                      <a:pt x="6912" y="8122"/>
                      <a:pt x="6485" y="6928"/>
                      <a:pt x="5717" y="5904"/>
                    </a:cubicBezTo>
                    <a:cubicBezTo>
                      <a:pt x="4438" y="4197"/>
                      <a:pt x="2816" y="3174"/>
                      <a:pt x="3072" y="955"/>
                    </a:cubicBezTo>
                    <a:cubicBezTo>
                      <a:pt x="3130" y="440"/>
                      <a:pt x="2648" y="1"/>
                      <a:pt x="217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33"/>
              <p:cNvSpPr/>
              <p:nvPr/>
            </p:nvSpPr>
            <p:spPr>
              <a:xfrm>
                <a:off x="3499625" y="3505300"/>
                <a:ext cx="369025" cy="235025"/>
              </a:xfrm>
              <a:custGeom>
                <a:avLst/>
                <a:gdLst/>
                <a:ahLst/>
                <a:cxnLst/>
                <a:rect l="l" t="t" r="r" b="b"/>
                <a:pathLst>
                  <a:path w="14761" h="9401" extrusionOk="0">
                    <a:moveTo>
                      <a:pt x="1387" y="1"/>
                    </a:moveTo>
                    <a:cubicBezTo>
                      <a:pt x="1243" y="1"/>
                      <a:pt x="1094" y="9"/>
                      <a:pt x="939" y="26"/>
                    </a:cubicBezTo>
                    <a:cubicBezTo>
                      <a:pt x="0" y="26"/>
                      <a:pt x="86" y="1391"/>
                      <a:pt x="853" y="1562"/>
                    </a:cubicBezTo>
                    <a:cubicBezTo>
                      <a:pt x="3072" y="2244"/>
                      <a:pt x="3242" y="4121"/>
                      <a:pt x="4352" y="5913"/>
                    </a:cubicBezTo>
                    <a:cubicBezTo>
                      <a:pt x="4949" y="7107"/>
                      <a:pt x="5802" y="7961"/>
                      <a:pt x="6911" y="8643"/>
                    </a:cubicBezTo>
                    <a:cubicBezTo>
                      <a:pt x="7835" y="9153"/>
                      <a:pt x="8853" y="9401"/>
                      <a:pt x="9864" y="9401"/>
                    </a:cubicBezTo>
                    <a:cubicBezTo>
                      <a:pt x="11563" y="9401"/>
                      <a:pt x="13243" y="8701"/>
                      <a:pt x="14420" y="7363"/>
                    </a:cubicBezTo>
                    <a:cubicBezTo>
                      <a:pt x="14676" y="7107"/>
                      <a:pt x="14761" y="6681"/>
                      <a:pt x="14590" y="6340"/>
                    </a:cubicBezTo>
                    <a:lnTo>
                      <a:pt x="14505" y="6084"/>
                    </a:lnTo>
                    <a:cubicBezTo>
                      <a:pt x="14438" y="5883"/>
                      <a:pt x="14266" y="5813"/>
                      <a:pt x="14061" y="5813"/>
                    </a:cubicBezTo>
                    <a:cubicBezTo>
                      <a:pt x="13743" y="5813"/>
                      <a:pt x="13347" y="5980"/>
                      <a:pt x="13140" y="6084"/>
                    </a:cubicBezTo>
                    <a:cubicBezTo>
                      <a:pt x="11946" y="6531"/>
                      <a:pt x="11209" y="7240"/>
                      <a:pt x="9959" y="7240"/>
                    </a:cubicBezTo>
                    <a:cubicBezTo>
                      <a:pt x="9780" y="7240"/>
                      <a:pt x="9589" y="7225"/>
                      <a:pt x="9386" y="7193"/>
                    </a:cubicBezTo>
                    <a:cubicBezTo>
                      <a:pt x="8020" y="7022"/>
                      <a:pt x="6826" y="6169"/>
                      <a:pt x="6143" y="5060"/>
                    </a:cubicBezTo>
                    <a:cubicBezTo>
                      <a:pt x="4845" y="3032"/>
                      <a:pt x="4164" y="1"/>
                      <a:pt x="138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741" name="Google Shape;1741;p33"/>
            <p:cNvSpPr/>
            <p:nvPr/>
          </p:nvSpPr>
          <p:spPr>
            <a:xfrm>
              <a:off x="1227960" y="3307302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2" name="Google Shape;1742;p33"/>
            <p:cNvGrpSpPr/>
            <p:nvPr/>
          </p:nvGrpSpPr>
          <p:grpSpPr>
            <a:xfrm rot="1184084">
              <a:off x="7967070" y="539996"/>
              <a:ext cx="682513" cy="394327"/>
              <a:chOff x="897575" y="241000"/>
              <a:chExt cx="1194100" cy="689900"/>
            </a:xfrm>
          </p:grpSpPr>
          <p:sp>
            <p:nvSpPr>
              <p:cNvPr id="1743" name="Google Shape;1743;p33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33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33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33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33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33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33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33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33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33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53" name="Google Shape;1753;p33"/>
          <p:cNvGrpSpPr/>
          <p:nvPr/>
        </p:nvGrpSpPr>
        <p:grpSpPr>
          <a:xfrm>
            <a:off x="3795201" y="1233572"/>
            <a:ext cx="551345" cy="306565"/>
            <a:chOff x="483500" y="2235925"/>
            <a:chExt cx="1542225" cy="857525"/>
          </a:xfrm>
        </p:grpSpPr>
        <p:sp>
          <p:nvSpPr>
            <p:cNvPr id="1754" name="Google Shape;1754;p33"/>
            <p:cNvSpPr/>
            <p:nvPr/>
          </p:nvSpPr>
          <p:spPr>
            <a:xfrm>
              <a:off x="483500" y="2235925"/>
              <a:ext cx="428775" cy="540625"/>
            </a:xfrm>
            <a:custGeom>
              <a:avLst/>
              <a:gdLst/>
              <a:ahLst/>
              <a:cxnLst/>
              <a:rect l="l" t="t" r="r" b="b"/>
              <a:pathLst>
                <a:path w="17151" h="21625" extrusionOk="0">
                  <a:moveTo>
                    <a:pt x="8292" y="1"/>
                  </a:moveTo>
                  <a:cubicBezTo>
                    <a:pt x="7917" y="1"/>
                    <a:pt x="7542" y="80"/>
                    <a:pt x="7168" y="205"/>
                  </a:cubicBezTo>
                  <a:cubicBezTo>
                    <a:pt x="6656" y="632"/>
                    <a:pt x="6229" y="1058"/>
                    <a:pt x="5888" y="1741"/>
                  </a:cubicBezTo>
                  <a:cubicBezTo>
                    <a:pt x="5547" y="2253"/>
                    <a:pt x="5291" y="2765"/>
                    <a:pt x="5035" y="3277"/>
                  </a:cubicBezTo>
                  <a:cubicBezTo>
                    <a:pt x="4437" y="4642"/>
                    <a:pt x="3840" y="6092"/>
                    <a:pt x="3328" y="7543"/>
                  </a:cubicBezTo>
                  <a:cubicBezTo>
                    <a:pt x="2816" y="8993"/>
                    <a:pt x="2219" y="10529"/>
                    <a:pt x="1707" y="11979"/>
                  </a:cubicBezTo>
                  <a:cubicBezTo>
                    <a:pt x="1110" y="13430"/>
                    <a:pt x="683" y="14710"/>
                    <a:pt x="257" y="16075"/>
                  </a:cubicBezTo>
                  <a:cubicBezTo>
                    <a:pt x="86" y="16501"/>
                    <a:pt x="1" y="16928"/>
                    <a:pt x="86" y="17355"/>
                  </a:cubicBezTo>
                  <a:cubicBezTo>
                    <a:pt x="171" y="17781"/>
                    <a:pt x="513" y="18123"/>
                    <a:pt x="854" y="18293"/>
                  </a:cubicBezTo>
                  <a:cubicBezTo>
                    <a:pt x="1281" y="18464"/>
                    <a:pt x="1622" y="18805"/>
                    <a:pt x="2134" y="18976"/>
                  </a:cubicBezTo>
                  <a:cubicBezTo>
                    <a:pt x="3072" y="19402"/>
                    <a:pt x="4011" y="19744"/>
                    <a:pt x="5035" y="20085"/>
                  </a:cubicBezTo>
                  <a:cubicBezTo>
                    <a:pt x="6656" y="20597"/>
                    <a:pt x="8192" y="21109"/>
                    <a:pt x="9898" y="21535"/>
                  </a:cubicBezTo>
                  <a:cubicBezTo>
                    <a:pt x="10049" y="21596"/>
                    <a:pt x="10211" y="21624"/>
                    <a:pt x="10372" y="21624"/>
                  </a:cubicBezTo>
                  <a:cubicBezTo>
                    <a:pt x="10666" y="21624"/>
                    <a:pt x="10957" y="21530"/>
                    <a:pt x="11178" y="21365"/>
                  </a:cubicBezTo>
                  <a:cubicBezTo>
                    <a:pt x="11690" y="20938"/>
                    <a:pt x="11860" y="20768"/>
                    <a:pt x="11690" y="20170"/>
                  </a:cubicBezTo>
                  <a:cubicBezTo>
                    <a:pt x="11519" y="19658"/>
                    <a:pt x="11178" y="19317"/>
                    <a:pt x="10751" y="19146"/>
                  </a:cubicBezTo>
                  <a:cubicBezTo>
                    <a:pt x="8362" y="18379"/>
                    <a:pt x="5547" y="17013"/>
                    <a:pt x="2902" y="16672"/>
                  </a:cubicBezTo>
                  <a:cubicBezTo>
                    <a:pt x="3840" y="14966"/>
                    <a:pt x="4693" y="13174"/>
                    <a:pt x="5376" y="11382"/>
                  </a:cubicBezTo>
                  <a:lnTo>
                    <a:pt x="5888" y="10102"/>
                  </a:lnTo>
                  <a:cubicBezTo>
                    <a:pt x="6400" y="10529"/>
                    <a:pt x="6997" y="10870"/>
                    <a:pt x="7680" y="11212"/>
                  </a:cubicBezTo>
                  <a:cubicBezTo>
                    <a:pt x="8348" y="11583"/>
                    <a:pt x="9146" y="11825"/>
                    <a:pt x="9961" y="11825"/>
                  </a:cubicBezTo>
                  <a:cubicBezTo>
                    <a:pt x="10082" y="11825"/>
                    <a:pt x="10203" y="11820"/>
                    <a:pt x="10325" y="11809"/>
                  </a:cubicBezTo>
                  <a:cubicBezTo>
                    <a:pt x="11092" y="11638"/>
                    <a:pt x="11519" y="10700"/>
                    <a:pt x="10922" y="10102"/>
                  </a:cubicBezTo>
                  <a:cubicBezTo>
                    <a:pt x="10325" y="9420"/>
                    <a:pt x="9471" y="8908"/>
                    <a:pt x="8618" y="8737"/>
                  </a:cubicBezTo>
                  <a:cubicBezTo>
                    <a:pt x="8021" y="8481"/>
                    <a:pt x="7338" y="8311"/>
                    <a:pt x="6656" y="8140"/>
                  </a:cubicBezTo>
                  <a:cubicBezTo>
                    <a:pt x="6997" y="7372"/>
                    <a:pt x="7253" y="6604"/>
                    <a:pt x="7594" y="5751"/>
                  </a:cubicBezTo>
                  <a:cubicBezTo>
                    <a:pt x="8021" y="4812"/>
                    <a:pt x="8362" y="3874"/>
                    <a:pt x="8618" y="2850"/>
                  </a:cubicBezTo>
                  <a:cubicBezTo>
                    <a:pt x="9045" y="3021"/>
                    <a:pt x="9471" y="3191"/>
                    <a:pt x="9898" y="3277"/>
                  </a:cubicBezTo>
                  <a:cubicBezTo>
                    <a:pt x="11690" y="3959"/>
                    <a:pt x="13567" y="4642"/>
                    <a:pt x="15359" y="5410"/>
                  </a:cubicBezTo>
                  <a:cubicBezTo>
                    <a:pt x="15527" y="5511"/>
                    <a:pt x="15708" y="5558"/>
                    <a:pt x="15893" y="5558"/>
                  </a:cubicBezTo>
                  <a:cubicBezTo>
                    <a:pt x="16176" y="5558"/>
                    <a:pt x="16465" y="5446"/>
                    <a:pt x="16724" y="5239"/>
                  </a:cubicBezTo>
                  <a:cubicBezTo>
                    <a:pt x="16980" y="5068"/>
                    <a:pt x="17150" y="4727"/>
                    <a:pt x="17150" y="4386"/>
                  </a:cubicBezTo>
                  <a:cubicBezTo>
                    <a:pt x="17150" y="3703"/>
                    <a:pt x="16809" y="3191"/>
                    <a:pt x="16212" y="2935"/>
                  </a:cubicBezTo>
                  <a:lnTo>
                    <a:pt x="16126" y="2935"/>
                  </a:lnTo>
                  <a:cubicBezTo>
                    <a:pt x="14932" y="2423"/>
                    <a:pt x="13823" y="1826"/>
                    <a:pt x="12714" y="1400"/>
                  </a:cubicBezTo>
                  <a:cubicBezTo>
                    <a:pt x="12031" y="1058"/>
                    <a:pt x="11434" y="888"/>
                    <a:pt x="10751" y="717"/>
                  </a:cubicBezTo>
                  <a:cubicBezTo>
                    <a:pt x="10069" y="461"/>
                    <a:pt x="9386" y="205"/>
                    <a:pt x="8703" y="34"/>
                  </a:cubicBezTo>
                  <a:cubicBezTo>
                    <a:pt x="8566" y="12"/>
                    <a:pt x="8429" y="1"/>
                    <a:pt x="8292" y="1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33"/>
            <p:cNvSpPr/>
            <p:nvPr/>
          </p:nvSpPr>
          <p:spPr>
            <a:xfrm>
              <a:off x="836125" y="2452075"/>
              <a:ext cx="248250" cy="115450"/>
            </a:xfrm>
            <a:custGeom>
              <a:avLst/>
              <a:gdLst/>
              <a:ahLst/>
              <a:cxnLst/>
              <a:rect l="l" t="t" r="r" b="b"/>
              <a:pathLst>
                <a:path w="9930" h="4618" extrusionOk="0">
                  <a:moveTo>
                    <a:pt x="1079" y="1"/>
                  </a:moveTo>
                  <a:cubicBezTo>
                    <a:pt x="368" y="1"/>
                    <a:pt x="1" y="965"/>
                    <a:pt x="656" y="1456"/>
                  </a:cubicBezTo>
                  <a:cubicBezTo>
                    <a:pt x="3045" y="2992"/>
                    <a:pt x="5690" y="4101"/>
                    <a:pt x="8506" y="4613"/>
                  </a:cubicBezTo>
                  <a:cubicBezTo>
                    <a:pt x="8536" y="4616"/>
                    <a:pt x="8566" y="4617"/>
                    <a:pt x="8595" y="4617"/>
                  </a:cubicBezTo>
                  <a:cubicBezTo>
                    <a:pt x="9476" y="4617"/>
                    <a:pt x="9929" y="3400"/>
                    <a:pt x="9103" y="2822"/>
                  </a:cubicBezTo>
                  <a:cubicBezTo>
                    <a:pt x="6714" y="1371"/>
                    <a:pt x="3984" y="347"/>
                    <a:pt x="1168" y="6"/>
                  </a:cubicBezTo>
                  <a:cubicBezTo>
                    <a:pt x="1138" y="3"/>
                    <a:pt x="1108" y="1"/>
                    <a:pt x="1079" y="1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33"/>
            <p:cNvSpPr/>
            <p:nvPr/>
          </p:nvSpPr>
          <p:spPr>
            <a:xfrm>
              <a:off x="795525" y="2560875"/>
              <a:ext cx="244725" cy="115325"/>
            </a:xfrm>
            <a:custGeom>
              <a:avLst/>
              <a:gdLst/>
              <a:ahLst/>
              <a:cxnLst/>
              <a:rect l="l" t="t" r="r" b="b"/>
              <a:pathLst>
                <a:path w="9789" h="4613" extrusionOk="0">
                  <a:moveTo>
                    <a:pt x="1072" y="0"/>
                  </a:moveTo>
                  <a:cubicBezTo>
                    <a:pt x="292" y="0"/>
                    <a:pt x="0" y="964"/>
                    <a:pt x="574" y="1456"/>
                  </a:cubicBezTo>
                  <a:cubicBezTo>
                    <a:pt x="2963" y="2992"/>
                    <a:pt x="5608" y="4101"/>
                    <a:pt x="8423" y="4613"/>
                  </a:cubicBezTo>
                  <a:cubicBezTo>
                    <a:pt x="9362" y="4613"/>
                    <a:pt x="9789" y="3503"/>
                    <a:pt x="9106" y="2906"/>
                  </a:cubicBezTo>
                  <a:cubicBezTo>
                    <a:pt x="6717" y="1370"/>
                    <a:pt x="3987" y="432"/>
                    <a:pt x="1171" y="5"/>
                  </a:cubicBezTo>
                  <a:cubicBezTo>
                    <a:pt x="1137" y="2"/>
                    <a:pt x="1104" y="0"/>
                    <a:pt x="1072" y="0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33"/>
            <p:cNvSpPr/>
            <p:nvPr/>
          </p:nvSpPr>
          <p:spPr>
            <a:xfrm>
              <a:off x="1012500" y="2424850"/>
              <a:ext cx="526875" cy="595975"/>
            </a:xfrm>
            <a:custGeom>
              <a:avLst/>
              <a:gdLst/>
              <a:ahLst/>
              <a:cxnLst/>
              <a:rect l="l" t="t" r="r" b="b"/>
              <a:pathLst>
                <a:path w="21075" h="23839" extrusionOk="0">
                  <a:moveTo>
                    <a:pt x="7571" y="0"/>
                  </a:moveTo>
                  <a:cubicBezTo>
                    <a:pt x="7214" y="0"/>
                    <a:pt x="6884" y="164"/>
                    <a:pt x="6655" y="583"/>
                  </a:cubicBezTo>
                  <a:cubicBezTo>
                    <a:pt x="5205" y="3399"/>
                    <a:pt x="4011" y="6300"/>
                    <a:pt x="2901" y="9200"/>
                  </a:cubicBezTo>
                  <a:cubicBezTo>
                    <a:pt x="1707" y="12101"/>
                    <a:pt x="256" y="15002"/>
                    <a:pt x="0" y="18074"/>
                  </a:cubicBezTo>
                  <a:cubicBezTo>
                    <a:pt x="0" y="18572"/>
                    <a:pt x="395" y="18890"/>
                    <a:pt x="788" y="18890"/>
                  </a:cubicBezTo>
                  <a:cubicBezTo>
                    <a:pt x="1002" y="18890"/>
                    <a:pt x="1215" y="18796"/>
                    <a:pt x="1366" y="18586"/>
                  </a:cubicBezTo>
                  <a:cubicBezTo>
                    <a:pt x="3243" y="16367"/>
                    <a:pt x="4181" y="13467"/>
                    <a:pt x="5290" y="10736"/>
                  </a:cubicBezTo>
                  <a:cubicBezTo>
                    <a:pt x="5973" y="9030"/>
                    <a:pt x="6826" y="7323"/>
                    <a:pt x="7509" y="5617"/>
                  </a:cubicBezTo>
                  <a:cubicBezTo>
                    <a:pt x="7765" y="8177"/>
                    <a:pt x="8191" y="10822"/>
                    <a:pt x="8789" y="13381"/>
                  </a:cubicBezTo>
                  <a:cubicBezTo>
                    <a:pt x="8789" y="13467"/>
                    <a:pt x="8874" y="13637"/>
                    <a:pt x="8874" y="13722"/>
                  </a:cubicBezTo>
                  <a:cubicBezTo>
                    <a:pt x="8874" y="13808"/>
                    <a:pt x="8874" y="13808"/>
                    <a:pt x="8874" y="13808"/>
                  </a:cubicBezTo>
                  <a:lnTo>
                    <a:pt x="8874" y="13893"/>
                  </a:lnTo>
                  <a:cubicBezTo>
                    <a:pt x="9076" y="14298"/>
                    <a:pt x="9546" y="14543"/>
                    <a:pt x="10029" y="14543"/>
                  </a:cubicBezTo>
                  <a:cubicBezTo>
                    <a:pt x="10157" y="14543"/>
                    <a:pt x="10285" y="14526"/>
                    <a:pt x="10410" y="14490"/>
                  </a:cubicBezTo>
                  <a:lnTo>
                    <a:pt x="10495" y="14490"/>
                  </a:lnTo>
                  <a:cubicBezTo>
                    <a:pt x="10666" y="14405"/>
                    <a:pt x="10751" y="14320"/>
                    <a:pt x="10836" y="14234"/>
                  </a:cubicBezTo>
                  <a:cubicBezTo>
                    <a:pt x="12969" y="12699"/>
                    <a:pt x="14932" y="10992"/>
                    <a:pt x="16894" y="9200"/>
                  </a:cubicBezTo>
                  <a:lnTo>
                    <a:pt x="16894" y="9200"/>
                  </a:lnTo>
                  <a:cubicBezTo>
                    <a:pt x="16211" y="10907"/>
                    <a:pt x="15700" y="12784"/>
                    <a:pt x="15102" y="14490"/>
                  </a:cubicBezTo>
                  <a:cubicBezTo>
                    <a:pt x="14164" y="17306"/>
                    <a:pt x="12969" y="20036"/>
                    <a:pt x="12969" y="23023"/>
                  </a:cubicBezTo>
                  <a:cubicBezTo>
                    <a:pt x="12914" y="23520"/>
                    <a:pt x="13289" y="23839"/>
                    <a:pt x="13675" y="23839"/>
                  </a:cubicBezTo>
                  <a:cubicBezTo>
                    <a:pt x="13885" y="23839"/>
                    <a:pt x="14099" y="23745"/>
                    <a:pt x="14249" y="23534"/>
                  </a:cubicBezTo>
                  <a:cubicBezTo>
                    <a:pt x="16211" y="20975"/>
                    <a:pt x="16979" y="17818"/>
                    <a:pt x="17918" y="14917"/>
                  </a:cubicBezTo>
                  <a:cubicBezTo>
                    <a:pt x="19112" y="12016"/>
                    <a:pt x="20051" y="8944"/>
                    <a:pt x="20904" y="5958"/>
                  </a:cubicBezTo>
                  <a:cubicBezTo>
                    <a:pt x="21075" y="4849"/>
                    <a:pt x="20136" y="4422"/>
                    <a:pt x="19283" y="4422"/>
                  </a:cubicBezTo>
                  <a:cubicBezTo>
                    <a:pt x="18174" y="4678"/>
                    <a:pt x="17150" y="5105"/>
                    <a:pt x="16382" y="5873"/>
                  </a:cubicBezTo>
                  <a:cubicBezTo>
                    <a:pt x="14505" y="7238"/>
                    <a:pt x="12713" y="8774"/>
                    <a:pt x="11092" y="10395"/>
                  </a:cubicBezTo>
                  <a:cubicBezTo>
                    <a:pt x="10922" y="8091"/>
                    <a:pt x="10580" y="5788"/>
                    <a:pt x="9983" y="3569"/>
                  </a:cubicBezTo>
                  <a:cubicBezTo>
                    <a:pt x="9898" y="2460"/>
                    <a:pt x="9471" y="1436"/>
                    <a:pt x="8874" y="583"/>
                  </a:cubicBezTo>
                  <a:cubicBezTo>
                    <a:pt x="8496" y="252"/>
                    <a:pt x="8013" y="0"/>
                    <a:pt x="7571" y="0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33"/>
            <p:cNvSpPr/>
            <p:nvPr/>
          </p:nvSpPr>
          <p:spPr>
            <a:xfrm>
              <a:off x="1473225" y="2601550"/>
              <a:ext cx="392500" cy="491900"/>
            </a:xfrm>
            <a:custGeom>
              <a:avLst/>
              <a:gdLst/>
              <a:ahLst/>
              <a:cxnLst/>
              <a:rect l="l" t="t" r="r" b="b"/>
              <a:pathLst>
                <a:path w="15700" h="19676" extrusionOk="0">
                  <a:moveTo>
                    <a:pt x="9451" y="1"/>
                  </a:moveTo>
                  <a:cubicBezTo>
                    <a:pt x="9134" y="1"/>
                    <a:pt x="8826" y="28"/>
                    <a:pt x="8533" y="85"/>
                  </a:cubicBezTo>
                  <a:cubicBezTo>
                    <a:pt x="4694" y="767"/>
                    <a:pt x="2219" y="4863"/>
                    <a:pt x="1110" y="8105"/>
                  </a:cubicBezTo>
                  <a:cubicBezTo>
                    <a:pt x="1" y="11347"/>
                    <a:pt x="86" y="15187"/>
                    <a:pt x="2560" y="17746"/>
                  </a:cubicBezTo>
                  <a:cubicBezTo>
                    <a:pt x="3773" y="18959"/>
                    <a:pt x="5511" y="19676"/>
                    <a:pt x="7239" y="19676"/>
                  </a:cubicBezTo>
                  <a:cubicBezTo>
                    <a:pt x="8549" y="19676"/>
                    <a:pt x="9855" y="19264"/>
                    <a:pt x="10922" y="18344"/>
                  </a:cubicBezTo>
                  <a:cubicBezTo>
                    <a:pt x="11804" y="17608"/>
                    <a:pt x="11229" y="16176"/>
                    <a:pt x="10235" y="16176"/>
                  </a:cubicBezTo>
                  <a:cubicBezTo>
                    <a:pt x="10075" y="16176"/>
                    <a:pt x="9905" y="16213"/>
                    <a:pt x="9727" y="16296"/>
                  </a:cubicBezTo>
                  <a:cubicBezTo>
                    <a:pt x="8852" y="16734"/>
                    <a:pt x="7999" y="16965"/>
                    <a:pt x="7207" y="16965"/>
                  </a:cubicBezTo>
                  <a:cubicBezTo>
                    <a:pt x="5838" y="16965"/>
                    <a:pt x="4651" y="16273"/>
                    <a:pt x="3840" y="14760"/>
                  </a:cubicBezTo>
                  <a:cubicBezTo>
                    <a:pt x="2560" y="12456"/>
                    <a:pt x="3158" y="9982"/>
                    <a:pt x="4267" y="7849"/>
                  </a:cubicBezTo>
                  <a:cubicBezTo>
                    <a:pt x="5120" y="5972"/>
                    <a:pt x="6571" y="3327"/>
                    <a:pt x="8874" y="2900"/>
                  </a:cubicBezTo>
                  <a:cubicBezTo>
                    <a:pt x="9049" y="2881"/>
                    <a:pt x="9223" y="2871"/>
                    <a:pt x="9396" y="2871"/>
                  </a:cubicBezTo>
                  <a:cubicBezTo>
                    <a:pt x="10736" y="2871"/>
                    <a:pt x="11987" y="3444"/>
                    <a:pt x="12970" y="4351"/>
                  </a:cubicBezTo>
                  <a:cubicBezTo>
                    <a:pt x="13482" y="4777"/>
                    <a:pt x="13823" y="5460"/>
                    <a:pt x="14591" y="5460"/>
                  </a:cubicBezTo>
                  <a:cubicBezTo>
                    <a:pt x="15188" y="5460"/>
                    <a:pt x="15700" y="4863"/>
                    <a:pt x="15615" y="4265"/>
                  </a:cubicBezTo>
                  <a:cubicBezTo>
                    <a:pt x="15084" y="1762"/>
                    <a:pt x="11989" y="1"/>
                    <a:pt x="9451" y="1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33"/>
            <p:cNvSpPr/>
            <p:nvPr/>
          </p:nvSpPr>
          <p:spPr>
            <a:xfrm>
              <a:off x="1882775" y="2575375"/>
              <a:ext cx="142950" cy="159600"/>
            </a:xfrm>
            <a:custGeom>
              <a:avLst/>
              <a:gdLst/>
              <a:ahLst/>
              <a:cxnLst/>
              <a:rect l="l" t="t" r="r" b="b"/>
              <a:pathLst>
                <a:path w="5718" h="6384" extrusionOk="0">
                  <a:moveTo>
                    <a:pt x="3407" y="1"/>
                  </a:moveTo>
                  <a:cubicBezTo>
                    <a:pt x="2987" y="1"/>
                    <a:pt x="2587" y="166"/>
                    <a:pt x="2304" y="449"/>
                  </a:cubicBezTo>
                  <a:cubicBezTo>
                    <a:pt x="2134" y="534"/>
                    <a:pt x="2048" y="705"/>
                    <a:pt x="2134" y="961"/>
                  </a:cubicBezTo>
                  <a:cubicBezTo>
                    <a:pt x="2134" y="1132"/>
                    <a:pt x="2304" y="1217"/>
                    <a:pt x="2475" y="1302"/>
                  </a:cubicBezTo>
                  <a:cubicBezTo>
                    <a:pt x="2568" y="1340"/>
                    <a:pt x="2657" y="1352"/>
                    <a:pt x="2744" y="1352"/>
                  </a:cubicBezTo>
                  <a:cubicBezTo>
                    <a:pt x="2937" y="1352"/>
                    <a:pt x="3119" y="1289"/>
                    <a:pt x="3309" y="1289"/>
                  </a:cubicBezTo>
                  <a:cubicBezTo>
                    <a:pt x="3425" y="1289"/>
                    <a:pt x="3543" y="1312"/>
                    <a:pt x="3669" y="1388"/>
                  </a:cubicBezTo>
                  <a:cubicBezTo>
                    <a:pt x="3925" y="1473"/>
                    <a:pt x="4011" y="1814"/>
                    <a:pt x="3925" y="2070"/>
                  </a:cubicBezTo>
                  <a:cubicBezTo>
                    <a:pt x="3584" y="2923"/>
                    <a:pt x="1792" y="3350"/>
                    <a:pt x="1024" y="3606"/>
                  </a:cubicBezTo>
                  <a:cubicBezTo>
                    <a:pt x="171" y="3777"/>
                    <a:pt x="1" y="4801"/>
                    <a:pt x="768" y="5057"/>
                  </a:cubicBezTo>
                  <a:lnTo>
                    <a:pt x="4096" y="6336"/>
                  </a:lnTo>
                  <a:cubicBezTo>
                    <a:pt x="4169" y="6369"/>
                    <a:pt x="4240" y="6383"/>
                    <a:pt x="4307" y="6383"/>
                  </a:cubicBezTo>
                  <a:cubicBezTo>
                    <a:pt x="4949" y="6383"/>
                    <a:pt x="5295" y="5048"/>
                    <a:pt x="4523" y="4971"/>
                  </a:cubicBezTo>
                  <a:lnTo>
                    <a:pt x="2987" y="4374"/>
                  </a:lnTo>
                  <a:cubicBezTo>
                    <a:pt x="4267" y="3777"/>
                    <a:pt x="5717" y="2668"/>
                    <a:pt x="5376" y="1388"/>
                  </a:cubicBezTo>
                  <a:cubicBezTo>
                    <a:pt x="5120" y="620"/>
                    <a:pt x="4437" y="108"/>
                    <a:pt x="3669" y="23"/>
                  </a:cubicBezTo>
                  <a:cubicBezTo>
                    <a:pt x="3582" y="8"/>
                    <a:pt x="3494" y="1"/>
                    <a:pt x="3407" y="1"/>
                  </a:cubicBezTo>
                  <a:close/>
                </a:path>
              </a:pathLst>
            </a:custGeom>
            <a:solidFill>
              <a:srgbClr val="2735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CUSTOM_4_2">
    <p:spTree>
      <p:nvGrpSpPr>
        <p:cNvPr id="1" name="Shape 1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61" name="Google Shape;1761;p34"/>
          <p:cNvGrpSpPr/>
          <p:nvPr/>
        </p:nvGrpSpPr>
        <p:grpSpPr>
          <a:xfrm>
            <a:off x="-214706" y="-602074"/>
            <a:ext cx="9911899" cy="6887667"/>
            <a:chOff x="362537" y="238275"/>
            <a:chExt cx="7056741" cy="4903650"/>
          </a:xfrm>
        </p:grpSpPr>
        <p:sp>
          <p:nvSpPr>
            <p:cNvPr id="1762" name="Google Shape;1762;p34"/>
            <p:cNvSpPr/>
            <p:nvPr/>
          </p:nvSpPr>
          <p:spPr>
            <a:xfrm>
              <a:off x="5857053" y="399425"/>
              <a:ext cx="1562225" cy="4742500"/>
            </a:xfrm>
            <a:custGeom>
              <a:avLst/>
              <a:gdLst/>
              <a:ahLst/>
              <a:cxnLst/>
              <a:rect l="l" t="t" r="r" b="b"/>
              <a:pathLst>
                <a:path w="62489" h="189700" extrusionOk="0">
                  <a:moveTo>
                    <a:pt x="194" y="1"/>
                  </a:moveTo>
                  <a:cubicBezTo>
                    <a:pt x="87" y="1"/>
                    <a:pt x="0" y="157"/>
                    <a:pt x="55" y="267"/>
                  </a:cubicBezTo>
                  <a:cubicBezTo>
                    <a:pt x="5823" y="6415"/>
                    <a:pt x="12732" y="11486"/>
                    <a:pt x="18753" y="17444"/>
                  </a:cubicBezTo>
                  <a:cubicBezTo>
                    <a:pt x="21289" y="19916"/>
                    <a:pt x="23634" y="22705"/>
                    <a:pt x="24902" y="26064"/>
                  </a:cubicBezTo>
                  <a:cubicBezTo>
                    <a:pt x="25409" y="27649"/>
                    <a:pt x="25726" y="29297"/>
                    <a:pt x="25789" y="30945"/>
                  </a:cubicBezTo>
                  <a:cubicBezTo>
                    <a:pt x="25916" y="33037"/>
                    <a:pt x="25979" y="34685"/>
                    <a:pt x="26233" y="36650"/>
                  </a:cubicBezTo>
                  <a:cubicBezTo>
                    <a:pt x="26550" y="40326"/>
                    <a:pt x="27310" y="44002"/>
                    <a:pt x="28388" y="47552"/>
                  </a:cubicBezTo>
                  <a:cubicBezTo>
                    <a:pt x="29529" y="50848"/>
                    <a:pt x="30923" y="53954"/>
                    <a:pt x="32635" y="56996"/>
                  </a:cubicBezTo>
                  <a:cubicBezTo>
                    <a:pt x="35677" y="62637"/>
                    <a:pt x="39670" y="67708"/>
                    <a:pt x="43156" y="73096"/>
                  </a:cubicBezTo>
                  <a:cubicBezTo>
                    <a:pt x="44931" y="75758"/>
                    <a:pt x="46516" y="78484"/>
                    <a:pt x="47910" y="81273"/>
                  </a:cubicBezTo>
                  <a:cubicBezTo>
                    <a:pt x="48164" y="81843"/>
                    <a:pt x="48417" y="82413"/>
                    <a:pt x="48734" y="82984"/>
                  </a:cubicBezTo>
                  <a:cubicBezTo>
                    <a:pt x="48702" y="82928"/>
                    <a:pt x="48686" y="82903"/>
                    <a:pt x="48681" y="82903"/>
                  </a:cubicBezTo>
                  <a:lnTo>
                    <a:pt x="48681" y="82903"/>
                  </a:lnTo>
                  <a:cubicBezTo>
                    <a:pt x="48646" y="82903"/>
                    <a:pt x="49186" y="84101"/>
                    <a:pt x="49241" y="84378"/>
                  </a:cubicBezTo>
                  <a:cubicBezTo>
                    <a:pt x="49812" y="85836"/>
                    <a:pt x="50192" y="87357"/>
                    <a:pt x="50509" y="88879"/>
                  </a:cubicBezTo>
                  <a:cubicBezTo>
                    <a:pt x="50699" y="89703"/>
                    <a:pt x="50763" y="90400"/>
                    <a:pt x="50953" y="91161"/>
                  </a:cubicBezTo>
                  <a:cubicBezTo>
                    <a:pt x="50953" y="91161"/>
                    <a:pt x="50953" y="91224"/>
                    <a:pt x="50953" y="91287"/>
                  </a:cubicBezTo>
                  <a:lnTo>
                    <a:pt x="50953" y="91477"/>
                  </a:lnTo>
                  <a:cubicBezTo>
                    <a:pt x="50953" y="91858"/>
                    <a:pt x="51016" y="92238"/>
                    <a:pt x="51016" y="92555"/>
                  </a:cubicBezTo>
                  <a:cubicBezTo>
                    <a:pt x="51143" y="94393"/>
                    <a:pt x="51143" y="96231"/>
                    <a:pt x="50953" y="98069"/>
                  </a:cubicBezTo>
                  <a:cubicBezTo>
                    <a:pt x="50953" y="98055"/>
                    <a:pt x="50952" y="98048"/>
                    <a:pt x="50950" y="98048"/>
                  </a:cubicBezTo>
                  <a:cubicBezTo>
                    <a:pt x="50925" y="98048"/>
                    <a:pt x="50763" y="99025"/>
                    <a:pt x="50763" y="99084"/>
                  </a:cubicBezTo>
                  <a:cubicBezTo>
                    <a:pt x="50699" y="99464"/>
                    <a:pt x="50636" y="99781"/>
                    <a:pt x="50572" y="100161"/>
                  </a:cubicBezTo>
                  <a:cubicBezTo>
                    <a:pt x="50382" y="101049"/>
                    <a:pt x="50192" y="101873"/>
                    <a:pt x="49939" y="102760"/>
                  </a:cubicBezTo>
                  <a:cubicBezTo>
                    <a:pt x="49495" y="104661"/>
                    <a:pt x="49051" y="106626"/>
                    <a:pt x="48354" y="108465"/>
                  </a:cubicBezTo>
                  <a:cubicBezTo>
                    <a:pt x="46072" y="115183"/>
                    <a:pt x="40875" y="121585"/>
                    <a:pt x="36501" y="127417"/>
                  </a:cubicBezTo>
                  <a:cubicBezTo>
                    <a:pt x="32001" y="133438"/>
                    <a:pt x="26740" y="138762"/>
                    <a:pt x="22430" y="144911"/>
                  </a:cubicBezTo>
                  <a:cubicBezTo>
                    <a:pt x="20021" y="148334"/>
                    <a:pt x="17105" y="151439"/>
                    <a:pt x="15140" y="155052"/>
                  </a:cubicBezTo>
                  <a:cubicBezTo>
                    <a:pt x="14190" y="156764"/>
                    <a:pt x="13239" y="158412"/>
                    <a:pt x="12352" y="160123"/>
                  </a:cubicBezTo>
                  <a:cubicBezTo>
                    <a:pt x="11401" y="162215"/>
                    <a:pt x="10830" y="164433"/>
                    <a:pt x="10513" y="166652"/>
                  </a:cubicBezTo>
                  <a:cubicBezTo>
                    <a:pt x="9689" y="170962"/>
                    <a:pt x="9372" y="175272"/>
                    <a:pt x="10640" y="179582"/>
                  </a:cubicBezTo>
                  <a:cubicBezTo>
                    <a:pt x="11781" y="183385"/>
                    <a:pt x="15014" y="186618"/>
                    <a:pt x="17866" y="189344"/>
                  </a:cubicBezTo>
                  <a:cubicBezTo>
                    <a:pt x="18147" y="189590"/>
                    <a:pt x="18492" y="189699"/>
                    <a:pt x="18834" y="189699"/>
                  </a:cubicBezTo>
                  <a:cubicBezTo>
                    <a:pt x="19725" y="189699"/>
                    <a:pt x="20595" y="188957"/>
                    <a:pt x="20275" y="187949"/>
                  </a:cubicBezTo>
                  <a:cubicBezTo>
                    <a:pt x="19768" y="186491"/>
                    <a:pt x="19514" y="184970"/>
                    <a:pt x="19451" y="183512"/>
                  </a:cubicBezTo>
                  <a:cubicBezTo>
                    <a:pt x="19387" y="182878"/>
                    <a:pt x="19451" y="182181"/>
                    <a:pt x="19577" y="181611"/>
                  </a:cubicBezTo>
                  <a:cubicBezTo>
                    <a:pt x="19768" y="180533"/>
                    <a:pt x="19831" y="179392"/>
                    <a:pt x="19768" y="178315"/>
                  </a:cubicBezTo>
                  <a:cubicBezTo>
                    <a:pt x="19768" y="176667"/>
                    <a:pt x="19768" y="175082"/>
                    <a:pt x="19768" y="173434"/>
                  </a:cubicBezTo>
                  <a:cubicBezTo>
                    <a:pt x="19768" y="172610"/>
                    <a:pt x="19768" y="171786"/>
                    <a:pt x="19831" y="170962"/>
                  </a:cubicBezTo>
                  <a:cubicBezTo>
                    <a:pt x="19831" y="170455"/>
                    <a:pt x="19894" y="169948"/>
                    <a:pt x="19958" y="169441"/>
                  </a:cubicBezTo>
                  <a:cubicBezTo>
                    <a:pt x="19958" y="169441"/>
                    <a:pt x="20084" y="168553"/>
                    <a:pt x="20084" y="168490"/>
                  </a:cubicBezTo>
                  <a:cubicBezTo>
                    <a:pt x="20338" y="166905"/>
                    <a:pt x="20782" y="165384"/>
                    <a:pt x="21099" y="163799"/>
                  </a:cubicBezTo>
                  <a:lnTo>
                    <a:pt x="21225" y="162532"/>
                  </a:lnTo>
                  <a:lnTo>
                    <a:pt x="21225" y="162532"/>
                  </a:lnTo>
                  <a:cubicBezTo>
                    <a:pt x="21200" y="162712"/>
                    <a:pt x="21184" y="162799"/>
                    <a:pt x="21179" y="162799"/>
                  </a:cubicBezTo>
                  <a:cubicBezTo>
                    <a:pt x="21173" y="162799"/>
                    <a:pt x="21188" y="162616"/>
                    <a:pt x="21225" y="162278"/>
                  </a:cubicBezTo>
                  <a:cubicBezTo>
                    <a:pt x="21289" y="161961"/>
                    <a:pt x="21352" y="161581"/>
                    <a:pt x="21416" y="161264"/>
                  </a:cubicBezTo>
                  <a:cubicBezTo>
                    <a:pt x="21669" y="160313"/>
                    <a:pt x="21923" y="159299"/>
                    <a:pt x="22240" y="158348"/>
                  </a:cubicBezTo>
                  <a:cubicBezTo>
                    <a:pt x="23380" y="154926"/>
                    <a:pt x="24585" y="151630"/>
                    <a:pt x="26676" y="148714"/>
                  </a:cubicBezTo>
                  <a:cubicBezTo>
                    <a:pt x="31304" y="142566"/>
                    <a:pt x="36311" y="136861"/>
                    <a:pt x="41825" y="131537"/>
                  </a:cubicBezTo>
                  <a:cubicBezTo>
                    <a:pt x="47403" y="126022"/>
                    <a:pt x="52220" y="119747"/>
                    <a:pt x="56150" y="112965"/>
                  </a:cubicBezTo>
                  <a:cubicBezTo>
                    <a:pt x="58242" y="109479"/>
                    <a:pt x="59890" y="105802"/>
                    <a:pt x="61031" y="101936"/>
                  </a:cubicBezTo>
                  <a:cubicBezTo>
                    <a:pt x="62045" y="98006"/>
                    <a:pt x="62489" y="93949"/>
                    <a:pt x="62235" y="89893"/>
                  </a:cubicBezTo>
                  <a:cubicBezTo>
                    <a:pt x="61665" y="82921"/>
                    <a:pt x="58749" y="76265"/>
                    <a:pt x="55009" y="70434"/>
                  </a:cubicBezTo>
                  <a:cubicBezTo>
                    <a:pt x="51523" y="65046"/>
                    <a:pt x="47530" y="59975"/>
                    <a:pt x="43727" y="54714"/>
                  </a:cubicBezTo>
                  <a:cubicBezTo>
                    <a:pt x="41889" y="52179"/>
                    <a:pt x="40177" y="49453"/>
                    <a:pt x="38720" y="46664"/>
                  </a:cubicBezTo>
                  <a:cubicBezTo>
                    <a:pt x="38339" y="45967"/>
                    <a:pt x="38086" y="45270"/>
                    <a:pt x="37769" y="44636"/>
                  </a:cubicBezTo>
                  <a:cubicBezTo>
                    <a:pt x="37705" y="44573"/>
                    <a:pt x="37705" y="44509"/>
                    <a:pt x="37705" y="44509"/>
                  </a:cubicBezTo>
                  <a:cubicBezTo>
                    <a:pt x="37515" y="44129"/>
                    <a:pt x="37388" y="43685"/>
                    <a:pt x="37262" y="43305"/>
                  </a:cubicBezTo>
                  <a:cubicBezTo>
                    <a:pt x="36564" y="41530"/>
                    <a:pt x="36057" y="39692"/>
                    <a:pt x="35677" y="37854"/>
                  </a:cubicBezTo>
                  <a:cubicBezTo>
                    <a:pt x="35297" y="35826"/>
                    <a:pt x="34853" y="33861"/>
                    <a:pt x="34283" y="31959"/>
                  </a:cubicBezTo>
                  <a:cubicBezTo>
                    <a:pt x="33522" y="29741"/>
                    <a:pt x="32571" y="27649"/>
                    <a:pt x="31430" y="25621"/>
                  </a:cubicBezTo>
                  <a:cubicBezTo>
                    <a:pt x="29402" y="22008"/>
                    <a:pt x="26676" y="18775"/>
                    <a:pt x="23444" y="16113"/>
                  </a:cubicBezTo>
                  <a:cubicBezTo>
                    <a:pt x="20021" y="13387"/>
                    <a:pt x="16281" y="10979"/>
                    <a:pt x="12668" y="8443"/>
                  </a:cubicBezTo>
                  <a:cubicBezTo>
                    <a:pt x="8548" y="5591"/>
                    <a:pt x="4555" y="2485"/>
                    <a:pt x="245" y="13"/>
                  </a:cubicBezTo>
                  <a:cubicBezTo>
                    <a:pt x="228" y="5"/>
                    <a:pt x="210" y="1"/>
                    <a:pt x="194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34"/>
            <p:cNvSpPr/>
            <p:nvPr/>
          </p:nvSpPr>
          <p:spPr>
            <a:xfrm>
              <a:off x="362537" y="281400"/>
              <a:ext cx="1427750" cy="4309675"/>
            </a:xfrm>
            <a:custGeom>
              <a:avLst/>
              <a:gdLst/>
              <a:ahLst/>
              <a:cxnLst/>
              <a:rect l="l" t="t" r="r" b="b"/>
              <a:pathLst>
                <a:path w="57110" h="172387" extrusionOk="0">
                  <a:moveTo>
                    <a:pt x="56677" y="1"/>
                  </a:moveTo>
                  <a:cubicBezTo>
                    <a:pt x="56496" y="1"/>
                    <a:pt x="56308" y="98"/>
                    <a:pt x="56222" y="297"/>
                  </a:cubicBezTo>
                  <a:cubicBezTo>
                    <a:pt x="55462" y="3593"/>
                    <a:pt x="53053" y="6192"/>
                    <a:pt x="50454" y="8220"/>
                  </a:cubicBezTo>
                  <a:cubicBezTo>
                    <a:pt x="47729" y="10122"/>
                    <a:pt x="44623" y="11516"/>
                    <a:pt x="41390" y="12340"/>
                  </a:cubicBezTo>
                  <a:cubicBezTo>
                    <a:pt x="39806" y="12784"/>
                    <a:pt x="38158" y="13164"/>
                    <a:pt x="36510" y="13545"/>
                  </a:cubicBezTo>
                  <a:cubicBezTo>
                    <a:pt x="34608" y="13988"/>
                    <a:pt x="32453" y="14369"/>
                    <a:pt x="30742" y="15320"/>
                  </a:cubicBezTo>
                  <a:cubicBezTo>
                    <a:pt x="27382" y="17094"/>
                    <a:pt x="24530" y="20454"/>
                    <a:pt x="22818" y="23750"/>
                  </a:cubicBezTo>
                  <a:cubicBezTo>
                    <a:pt x="19206" y="30405"/>
                    <a:pt x="18762" y="38011"/>
                    <a:pt x="19206" y="45491"/>
                  </a:cubicBezTo>
                  <a:cubicBezTo>
                    <a:pt x="19396" y="49547"/>
                    <a:pt x="19839" y="53604"/>
                    <a:pt x="19776" y="57724"/>
                  </a:cubicBezTo>
                  <a:cubicBezTo>
                    <a:pt x="19776" y="61400"/>
                    <a:pt x="19776" y="64823"/>
                    <a:pt x="18825" y="68436"/>
                  </a:cubicBezTo>
                  <a:cubicBezTo>
                    <a:pt x="17177" y="74521"/>
                    <a:pt x="13311" y="79528"/>
                    <a:pt x="9825" y="84662"/>
                  </a:cubicBezTo>
                  <a:cubicBezTo>
                    <a:pt x="6402" y="89797"/>
                    <a:pt x="2979" y="95121"/>
                    <a:pt x="1521" y="101142"/>
                  </a:cubicBezTo>
                  <a:cubicBezTo>
                    <a:pt x="0" y="107734"/>
                    <a:pt x="1078" y="114517"/>
                    <a:pt x="3613" y="120728"/>
                  </a:cubicBezTo>
                  <a:cubicBezTo>
                    <a:pt x="5134" y="124341"/>
                    <a:pt x="7226" y="127764"/>
                    <a:pt x="9761" y="130807"/>
                  </a:cubicBezTo>
                  <a:cubicBezTo>
                    <a:pt x="12360" y="133849"/>
                    <a:pt x="15656" y="136194"/>
                    <a:pt x="18825" y="138539"/>
                  </a:cubicBezTo>
                  <a:cubicBezTo>
                    <a:pt x="25671" y="143483"/>
                    <a:pt x="33657" y="146843"/>
                    <a:pt x="40059" y="152357"/>
                  </a:cubicBezTo>
                  <a:cubicBezTo>
                    <a:pt x="43102" y="154829"/>
                    <a:pt x="45637" y="157808"/>
                    <a:pt x="47665" y="161168"/>
                  </a:cubicBezTo>
                  <a:cubicBezTo>
                    <a:pt x="49630" y="164654"/>
                    <a:pt x="50264" y="168520"/>
                    <a:pt x="51278" y="172387"/>
                  </a:cubicBezTo>
                  <a:lnTo>
                    <a:pt x="51342" y="172387"/>
                  </a:lnTo>
                  <a:cubicBezTo>
                    <a:pt x="52039" y="171119"/>
                    <a:pt x="52419" y="169788"/>
                    <a:pt x="52482" y="168394"/>
                  </a:cubicBezTo>
                  <a:cubicBezTo>
                    <a:pt x="52482" y="166619"/>
                    <a:pt x="52356" y="164844"/>
                    <a:pt x="51975" y="163069"/>
                  </a:cubicBezTo>
                  <a:cubicBezTo>
                    <a:pt x="51215" y="159583"/>
                    <a:pt x="49947" y="156224"/>
                    <a:pt x="48236" y="153118"/>
                  </a:cubicBezTo>
                  <a:cubicBezTo>
                    <a:pt x="44623" y="146463"/>
                    <a:pt x="38918" y="141075"/>
                    <a:pt x="33087" y="136321"/>
                  </a:cubicBezTo>
                  <a:cubicBezTo>
                    <a:pt x="26938" y="131314"/>
                    <a:pt x="21487" y="127701"/>
                    <a:pt x="15783" y="122313"/>
                  </a:cubicBezTo>
                  <a:cubicBezTo>
                    <a:pt x="11156" y="117939"/>
                    <a:pt x="6529" y="112995"/>
                    <a:pt x="6402" y="106150"/>
                  </a:cubicBezTo>
                  <a:cubicBezTo>
                    <a:pt x="6338" y="100128"/>
                    <a:pt x="9064" y="94677"/>
                    <a:pt x="12233" y="89733"/>
                  </a:cubicBezTo>
                  <a:cubicBezTo>
                    <a:pt x="15656" y="84409"/>
                    <a:pt x="19269" y="79211"/>
                    <a:pt x="22565" y="73887"/>
                  </a:cubicBezTo>
                  <a:cubicBezTo>
                    <a:pt x="24340" y="71035"/>
                    <a:pt x="25734" y="67992"/>
                    <a:pt x="26748" y="64823"/>
                  </a:cubicBezTo>
                  <a:cubicBezTo>
                    <a:pt x="27826" y="60766"/>
                    <a:pt x="28270" y="56520"/>
                    <a:pt x="28143" y="52336"/>
                  </a:cubicBezTo>
                  <a:cubicBezTo>
                    <a:pt x="28143" y="48343"/>
                    <a:pt x="27889" y="44413"/>
                    <a:pt x="28143" y="40420"/>
                  </a:cubicBezTo>
                  <a:cubicBezTo>
                    <a:pt x="28206" y="37187"/>
                    <a:pt x="28777" y="33955"/>
                    <a:pt x="29854" y="30912"/>
                  </a:cubicBezTo>
                  <a:cubicBezTo>
                    <a:pt x="30995" y="27933"/>
                    <a:pt x="33023" y="25334"/>
                    <a:pt x="35622" y="23433"/>
                  </a:cubicBezTo>
                  <a:cubicBezTo>
                    <a:pt x="37080" y="22292"/>
                    <a:pt x="38221" y="20771"/>
                    <a:pt x="39679" y="19693"/>
                  </a:cubicBezTo>
                  <a:cubicBezTo>
                    <a:pt x="41263" y="18425"/>
                    <a:pt x="42975" y="17348"/>
                    <a:pt x="44686" y="16334"/>
                  </a:cubicBezTo>
                  <a:cubicBezTo>
                    <a:pt x="47855" y="14559"/>
                    <a:pt x="50771" y="12277"/>
                    <a:pt x="53370" y="9678"/>
                  </a:cubicBezTo>
                  <a:cubicBezTo>
                    <a:pt x="55715" y="7206"/>
                    <a:pt x="57110" y="3847"/>
                    <a:pt x="57110" y="424"/>
                  </a:cubicBezTo>
                  <a:cubicBezTo>
                    <a:pt x="57110" y="145"/>
                    <a:pt x="56899" y="1"/>
                    <a:pt x="56677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34"/>
            <p:cNvSpPr/>
            <p:nvPr/>
          </p:nvSpPr>
          <p:spPr>
            <a:xfrm>
              <a:off x="1426350" y="238275"/>
              <a:ext cx="2038275" cy="4629625"/>
            </a:xfrm>
            <a:custGeom>
              <a:avLst/>
              <a:gdLst/>
              <a:ahLst/>
              <a:cxnLst/>
              <a:rect l="l" t="t" r="r" b="b"/>
              <a:pathLst>
                <a:path w="81531" h="185185" extrusionOk="0">
                  <a:moveTo>
                    <a:pt x="80258" y="1"/>
                  </a:moveTo>
                  <a:cubicBezTo>
                    <a:pt x="80040" y="1"/>
                    <a:pt x="79814" y="93"/>
                    <a:pt x="79611" y="311"/>
                  </a:cubicBezTo>
                  <a:cubicBezTo>
                    <a:pt x="77012" y="3417"/>
                    <a:pt x="74224" y="6206"/>
                    <a:pt x="71244" y="8804"/>
                  </a:cubicBezTo>
                  <a:cubicBezTo>
                    <a:pt x="68012" y="11340"/>
                    <a:pt x="64526" y="13495"/>
                    <a:pt x="60913" y="15270"/>
                  </a:cubicBezTo>
                  <a:cubicBezTo>
                    <a:pt x="57173" y="17171"/>
                    <a:pt x="53243" y="18629"/>
                    <a:pt x="49187" y="19580"/>
                  </a:cubicBezTo>
                  <a:cubicBezTo>
                    <a:pt x="47158" y="20024"/>
                    <a:pt x="45067" y="20214"/>
                    <a:pt x="43038" y="20657"/>
                  </a:cubicBezTo>
                  <a:cubicBezTo>
                    <a:pt x="40693" y="21165"/>
                    <a:pt x="38348" y="21862"/>
                    <a:pt x="36066" y="22749"/>
                  </a:cubicBezTo>
                  <a:cubicBezTo>
                    <a:pt x="27636" y="25601"/>
                    <a:pt x="19713" y="29848"/>
                    <a:pt x="13184" y="35933"/>
                  </a:cubicBezTo>
                  <a:cubicBezTo>
                    <a:pt x="7163" y="41511"/>
                    <a:pt x="2219" y="48864"/>
                    <a:pt x="887" y="57040"/>
                  </a:cubicBezTo>
                  <a:cubicBezTo>
                    <a:pt x="0" y="61667"/>
                    <a:pt x="380" y="66485"/>
                    <a:pt x="1838" y="70985"/>
                  </a:cubicBezTo>
                  <a:cubicBezTo>
                    <a:pt x="3233" y="75105"/>
                    <a:pt x="5007" y="78971"/>
                    <a:pt x="6529" y="83028"/>
                  </a:cubicBezTo>
                  <a:cubicBezTo>
                    <a:pt x="7923" y="87021"/>
                    <a:pt x="9254" y="90951"/>
                    <a:pt x="9635" y="95198"/>
                  </a:cubicBezTo>
                  <a:cubicBezTo>
                    <a:pt x="10015" y="99762"/>
                    <a:pt x="9318" y="104262"/>
                    <a:pt x="8811" y="108826"/>
                  </a:cubicBezTo>
                  <a:cubicBezTo>
                    <a:pt x="8240" y="113643"/>
                    <a:pt x="7543" y="118397"/>
                    <a:pt x="8494" y="123214"/>
                  </a:cubicBezTo>
                  <a:cubicBezTo>
                    <a:pt x="9254" y="127144"/>
                    <a:pt x="10966" y="130820"/>
                    <a:pt x="13438" y="133989"/>
                  </a:cubicBezTo>
                  <a:cubicBezTo>
                    <a:pt x="18445" y="140708"/>
                    <a:pt x="25354" y="145779"/>
                    <a:pt x="32770" y="149582"/>
                  </a:cubicBezTo>
                  <a:cubicBezTo>
                    <a:pt x="37143" y="151800"/>
                    <a:pt x="41580" y="153765"/>
                    <a:pt x="46081" y="155730"/>
                  </a:cubicBezTo>
                  <a:cubicBezTo>
                    <a:pt x="50518" y="157759"/>
                    <a:pt x="55018" y="159724"/>
                    <a:pt x="59075" y="162639"/>
                  </a:cubicBezTo>
                  <a:cubicBezTo>
                    <a:pt x="62751" y="165238"/>
                    <a:pt x="66110" y="168090"/>
                    <a:pt x="68392" y="171957"/>
                  </a:cubicBezTo>
                  <a:cubicBezTo>
                    <a:pt x="70801" y="175823"/>
                    <a:pt x="72005" y="180260"/>
                    <a:pt x="71815" y="184761"/>
                  </a:cubicBezTo>
                  <a:cubicBezTo>
                    <a:pt x="71815" y="185039"/>
                    <a:pt x="72045" y="185184"/>
                    <a:pt x="72252" y="185184"/>
                  </a:cubicBezTo>
                  <a:cubicBezTo>
                    <a:pt x="72421" y="185184"/>
                    <a:pt x="72576" y="185087"/>
                    <a:pt x="72576" y="184887"/>
                  </a:cubicBezTo>
                  <a:cubicBezTo>
                    <a:pt x="73907" y="177281"/>
                    <a:pt x="70991" y="169992"/>
                    <a:pt x="66744" y="163844"/>
                  </a:cubicBezTo>
                  <a:cubicBezTo>
                    <a:pt x="61927" y="156871"/>
                    <a:pt x="54701" y="151864"/>
                    <a:pt x="47475" y="147680"/>
                  </a:cubicBezTo>
                  <a:cubicBezTo>
                    <a:pt x="43609" y="145462"/>
                    <a:pt x="39552" y="143497"/>
                    <a:pt x="35622" y="141342"/>
                  </a:cubicBezTo>
                  <a:cubicBezTo>
                    <a:pt x="33974" y="140455"/>
                    <a:pt x="32326" y="139504"/>
                    <a:pt x="30742" y="138490"/>
                  </a:cubicBezTo>
                  <a:cubicBezTo>
                    <a:pt x="29284" y="137539"/>
                    <a:pt x="27889" y="136461"/>
                    <a:pt x="26495" y="135384"/>
                  </a:cubicBezTo>
                  <a:cubicBezTo>
                    <a:pt x="20600" y="130376"/>
                    <a:pt x="16543" y="124418"/>
                    <a:pt x="15339" y="116685"/>
                  </a:cubicBezTo>
                  <a:cubicBezTo>
                    <a:pt x="14642" y="112248"/>
                    <a:pt x="15339" y="107875"/>
                    <a:pt x="15656" y="103438"/>
                  </a:cubicBezTo>
                  <a:cubicBezTo>
                    <a:pt x="16100" y="98811"/>
                    <a:pt x="15973" y="94184"/>
                    <a:pt x="15149" y="89620"/>
                  </a:cubicBezTo>
                  <a:cubicBezTo>
                    <a:pt x="14325" y="85563"/>
                    <a:pt x="13057" y="81570"/>
                    <a:pt x="12297" y="77514"/>
                  </a:cubicBezTo>
                  <a:cubicBezTo>
                    <a:pt x="11916" y="75422"/>
                    <a:pt x="11536" y="73267"/>
                    <a:pt x="11219" y="71175"/>
                  </a:cubicBezTo>
                  <a:cubicBezTo>
                    <a:pt x="10966" y="69337"/>
                    <a:pt x="10902" y="67499"/>
                    <a:pt x="10902" y="65661"/>
                  </a:cubicBezTo>
                  <a:cubicBezTo>
                    <a:pt x="10902" y="64583"/>
                    <a:pt x="10839" y="63506"/>
                    <a:pt x="10902" y="62491"/>
                  </a:cubicBezTo>
                  <a:cubicBezTo>
                    <a:pt x="10902" y="61921"/>
                    <a:pt x="10966" y="61414"/>
                    <a:pt x="11029" y="60907"/>
                  </a:cubicBezTo>
                  <a:cubicBezTo>
                    <a:pt x="11029" y="60780"/>
                    <a:pt x="11029" y="60717"/>
                    <a:pt x="11029" y="60590"/>
                  </a:cubicBezTo>
                  <a:cubicBezTo>
                    <a:pt x="11346" y="58688"/>
                    <a:pt x="11916" y="56787"/>
                    <a:pt x="12614" y="54949"/>
                  </a:cubicBezTo>
                  <a:lnTo>
                    <a:pt x="12677" y="54695"/>
                  </a:lnTo>
                  <a:lnTo>
                    <a:pt x="12804" y="54505"/>
                  </a:lnTo>
                  <a:cubicBezTo>
                    <a:pt x="12931" y="54188"/>
                    <a:pt x="13057" y="53871"/>
                    <a:pt x="13184" y="53618"/>
                  </a:cubicBezTo>
                  <a:cubicBezTo>
                    <a:pt x="13628" y="52730"/>
                    <a:pt x="14071" y="51906"/>
                    <a:pt x="14579" y="51082"/>
                  </a:cubicBezTo>
                  <a:cubicBezTo>
                    <a:pt x="15086" y="50321"/>
                    <a:pt x="15656" y="49497"/>
                    <a:pt x="16163" y="48737"/>
                  </a:cubicBezTo>
                  <a:lnTo>
                    <a:pt x="16353" y="48483"/>
                  </a:lnTo>
                  <a:lnTo>
                    <a:pt x="16480" y="48293"/>
                  </a:lnTo>
                  <a:cubicBezTo>
                    <a:pt x="16797" y="47913"/>
                    <a:pt x="17114" y="47533"/>
                    <a:pt x="17431" y="47152"/>
                  </a:cubicBezTo>
                  <a:cubicBezTo>
                    <a:pt x="18699" y="45694"/>
                    <a:pt x="20093" y="44300"/>
                    <a:pt x="21551" y="43032"/>
                  </a:cubicBezTo>
                  <a:cubicBezTo>
                    <a:pt x="22121" y="42462"/>
                    <a:pt x="22755" y="41955"/>
                    <a:pt x="23389" y="41448"/>
                  </a:cubicBezTo>
                  <a:lnTo>
                    <a:pt x="23643" y="41257"/>
                  </a:lnTo>
                  <a:lnTo>
                    <a:pt x="23833" y="41131"/>
                  </a:lnTo>
                  <a:cubicBezTo>
                    <a:pt x="24403" y="40750"/>
                    <a:pt x="24910" y="40307"/>
                    <a:pt x="25417" y="39990"/>
                  </a:cubicBezTo>
                  <a:cubicBezTo>
                    <a:pt x="29094" y="37518"/>
                    <a:pt x="33023" y="35553"/>
                    <a:pt x="36953" y="33461"/>
                  </a:cubicBezTo>
                  <a:cubicBezTo>
                    <a:pt x="41200" y="31053"/>
                    <a:pt x="45574" y="29088"/>
                    <a:pt x="49630" y="26299"/>
                  </a:cubicBezTo>
                  <a:cubicBezTo>
                    <a:pt x="53623" y="23510"/>
                    <a:pt x="57870" y="21608"/>
                    <a:pt x="61990" y="19263"/>
                  </a:cubicBezTo>
                  <a:cubicBezTo>
                    <a:pt x="65857" y="17108"/>
                    <a:pt x="69406" y="14636"/>
                    <a:pt x="72766" y="11847"/>
                  </a:cubicBezTo>
                  <a:cubicBezTo>
                    <a:pt x="76125" y="8931"/>
                    <a:pt x="79421" y="5635"/>
                    <a:pt x="81196" y="1579"/>
                  </a:cubicBezTo>
                  <a:cubicBezTo>
                    <a:pt x="81530" y="862"/>
                    <a:pt x="80928" y="1"/>
                    <a:pt x="80258" y="1"/>
                  </a:cubicBezTo>
                  <a:close/>
                </a:path>
              </a:pathLst>
            </a:custGeom>
            <a:solidFill>
              <a:srgbClr val="263780">
                <a:alpha val="205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5" name="Google Shape;1765;p34"/>
          <p:cNvGrpSpPr/>
          <p:nvPr/>
        </p:nvGrpSpPr>
        <p:grpSpPr>
          <a:xfrm>
            <a:off x="754760" y="-74952"/>
            <a:ext cx="8063102" cy="4677738"/>
            <a:chOff x="754760" y="-74952"/>
            <a:chExt cx="8063102" cy="4677738"/>
          </a:xfrm>
        </p:grpSpPr>
        <p:sp>
          <p:nvSpPr>
            <p:cNvPr id="1766" name="Google Shape;1766;p34"/>
            <p:cNvSpPr/>
            <p:nvPr/>
          </p:nvSpPr>
          <p:spPr>
            <a:xfrm>
              <a:off x="754760" y="2784015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432" y="1"/>
                  </a:moveTo>
                  <a:cubicBezTo>
                    <a:pt x="3161" y="1"/>
                    <a:pt x="3071" y="272"/>
                    <a:pt x="2981" y="543"/>
                  </a:cubicBezTo>
                  <a:cubicBezTo>
                    <a:pt x="2890" y="723"/>
                    <a:pt x="2800" y="994"/>
                    <a:pt x="2710" y="1265"/>
                  </a:cubicBezTo>
                  <a:cubicBezTo>
                    <a:pt x="2619" y="1717"/>
                    <a:pt x="2348" y="2078"/>
                    <a:pt x="1897" y="2349"/>
                  </a:cubicBezTo>
                  <a:cubicBezTo>
                    <a:pt x="1536" y="2529"/>
                    <a:pt x="1084" y="2620"/>
                    <a:pt x="632" y="2800"/>
                  </a:cubicBezTo>
                  <a:cubicBezTo>
                    <a:pt x="271" y="2891"/>
                    <a:pt x="0" y="3162"/>
                    <a:pt x="271" y="3342"/>
                  </a:cubicBezTo>
                  <a:lnTo>
                    <a:pt x="361" y="3433"/>
                  </a:lnTo>
                  <a:lnTo>
                    <a:pt x="632" y="3613"/>
                  </a:lnTo>
                  <a:cubicBezTo>
                    <a:pt x="994" y="3703"/>
                    <a:pt x="1355" y="3884"/>
                    <a:pt x="1806" y="3884"/>
                  </a:cubicBezTo>
                  <a:cubicBezTo>
                    <a:pt x="2168" y="3974"/>
                    <a:pt x="2619" y="4336"/>
                    <a:pt x="2710" y="4697"/>
                  </a:cubicBezTo>
                  <a:cubicBezTo>
                    <a:pt x="2800" y="4968"/>
                    <a:pt x="2800" y="5239"/>
                    <a:pt x="2890" y="5510"/>
                  </a:cubicBezTo>
                  <a:cubicBezTo>
                    <a:pt x="2890" y="5690"/>
                    <a:pt x="2890" y="5781"/>
                    <a:pt x="2981" y="5961"/>
                  </a:cubicBezTo>
                  <a:lnTo>
                    <a:pt x="2981" y="6052"/>
                  </a:lnTo>
                  <a:cubicBezTo>
                    <a:pt x="3105" y="6176"/>
                    <a:pt x="3230" y="6387"/>
                    <a:pt x="3384" y="6387"/>
                  </a:cubicBezTo>
                  <a:cubicBezTo>
                    <a:pt x="3453" y="6387"/>
                    <a:pt x="3529" y="6344"/>
                    <a:pt x="3613" y="6232"/>
                  </a:cubicBezTo>
                  <a:cubicBezTo>
                    <a:pt x="3884" y="5871"/>
                    <a:pt x="4064" y="5419"/>
                    <a:pt x="4064" y="4968"/>
                  </a:cubicBezTo>
                  <a:cubicBezTo>
                    <a:pt x="4155" y="4426"/>
                    <a:pt x="4516" y="4065"/>
                    <a:pt x="4967" y="3974"/>
                  </a:cubicBezTo>
                  <a:cubicBezTo>
                    <a:pt x="5509" y="3794"/>
                    <a:pt x="5961" y="3613"/>
                    <a:pt x="6412" y="3433"/>
                  </a:cubicBezTo>
                  <a:cubicBezTo>
                    <a:pt x="6593" y="3342"/>
                    <a:pt x="6593" y="3252"/>
                    <a:pt x="6683" y="3162"/>
                  </a:cubicBezTo>
                  <a:cubicBezTo>
                    <a:pt x="6593" y="3071"/>
                    <a:pt x="6593" y="2981"/>
                    <a:pt x="6503" y="2891"/>
                  </a:cubicBezTo>
                  <a:lnTo>
                    <a:pt x="6322" y="2800"/>
                  </a:lnTo>
                  <a:lnTo>
                    <a:pt x="6232" y="2800"/>
                  </a:lnTo>
                  <a:cubicBezTo>
                    <a:pt x="6142" y="2710"/>
                    <a:pt x="5961" y="2710"/>
                    <a:pt x="5871" y="2710"/>
                  </a:cubicBezTo>
                  <a:cubicBezTo>
                    <a:pt x="5690" y="2620"/>
                    <a:pt x="5419" y="2529"/>
                    <a:pt x="5238" y="2529"/>
                  </a:cubicBezTo>
                  <a:cubicBezTo>
                    <a:pt x="4516" y="2258"/>
                    <a:pt x="3974" y="1626"/>
                    <a:pt x="3884" y="904"/>
                  </a:cubicBezTo>
                  <a:cubicBezTo>
                    <a:pt x="3884" y="904"/>
                    <a:pt x="3884" y="813"/>
                    <a:pt x="3884" y="813"/>
                  </a:cubicBezTo>
                  <a:cubicBezTo>
                    <a:pt x="3884" y="543"/>
                    <a:pt x="3703" y="1"/>
                    <a:pt x="3432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34"/>
            <p:cNvSpPr/>
            <p:nvPr/>
          </p:nvSpPr>
          <p:spPr>
            <a:xfrm>
              <a:off x="5928484" y="4419767"/>
              <a:ext cx="191530" cy="183019"/>
            </a:xfrm>
            <a:custGeom>
              <a:avLst/>
              <a:gdLst/>
              <a:ahLst/>
              <a:cxnLst/>
              <a:rect l="l" t="t" r="r" b="b"/>
              <a:pathLst>
                <a:path w="6684" h="6387" extrusionOk="0">
                  <a:moveTo>
                    <a:pt x="3260" y="0"/>
                  </a:moveTo>
                  <a:cubicBezTo>
                    <a:pt x="3192" y="0"/>
                    <a:pt x="3127" y="43"/>
                    <a:pt x="3071" y="155"/>
                  </a:cubicBezTo>
                  <a:cubicBezTo>
                    <a:pt x="2800" y="516"/>
                    <a:pt x="2620" y="968"/>
                    <a:pt x="2620" y="1419"/>
                  </a:cubicBezTo>
                  <a:cubicBezTo>
                    <a:pt x="2529" y="1961"/>
                    <a:pt x="2168" y="2322"/>
                    <a:pt x="1717" y="2413"/>
                  </a:cubicBezTo>
                  <a:cubicBezTo>
                    <a:pt x="1175" y="2593"/>
                    <a:pt x="633" y="2774"/>
                    <a:pt x="181" y="2954"/>
                  </a:cubicBezTo>
                  <a:cubicBezTo>
                    <a:pt x="91" y="3045"/>
                    <a:pt x="1" y="3135"/>
                    <a:pt x="1" y="3225"/>
                  </a:cubicBezTo>
                  <a:cubicBezTo>
                    <a:pt x="1" y="3316"/>
                    <a:pt x="91" y="3406"/>
                    <a:pt x="91" y="3496"/>
                  </a:cubicBezTo>
                  <a:cubicBezTo>
                    <a:pt x="181" y="3496"/>
                    <a:pt x="272" y="3587"/>
                    <a:pt x="362" y="3587"/>
                  </a:cubicBezTo>
                  <a:lnTo>
                    <a:pt x="452" y="3587"/>
                  </a:lnTo>
                  <a:lnTo>
                    <a:pt x="723" y="3677"/>
                  </a:lnTo>
                  <a:cubicBezTo>
                    <a:pt x="994" y="3767"/>
                    <a:pt x="1175" y="3858"/>
                    <a:pt x="1446" y="3858"/>
                  </a:cubicBezTo>
                  <a:cubicBezTo>
                    <a:pt x="2168" y="4128"/>
                    <a:pt x="2620" y="4761"/>
                    <a:pt x="2710" y="5483"/>
                  </a:cubicBezTo>
                  <a:lnTo>
                    <a:pt x="2710" y="5573"/>
                  </a:lnTo>
                  <a:cubicBezTo>
                    <a:pt x="2800" y="5844"/>
                    <a:pt x="2981" y="6386"/>
                    <a:pt x="3252" y="6386"/>
                  </a:cubicBezTo>
                  <a:cubicBezTo>
                    <a:pt x="3523" y="6386"/>
                    <a:pt x="3613" y="6115"/>
                    <a:pt x="3704" y="5844"/>
                  </a:cubicBezTo>
                  <a:cubicBezTo>
                    <a:pt x="3794" y="5664"/>
                    <a:pt x="3794" y="5393"/>
                    <a:pt x="3884" y="5212"/>
                  </a:cubicBezTo>
                  <a:cubicBezTo>
                    <a:pt x="3974" y="4670"/>
                    <a:pt x="4336" y="4309"/>
                    <a:pt x="4697" y="4038"/>
                  </a:cubicBezTo>
                  <a:cubicBezTo>
                    <a:pt x="5149" y="3858"/>
                    <a:pt x="5600" y="3767"/>
                    <a:pt x="5961" y="3677"/>
                  </a:cubicBezTo>
                  <a:cubicBezTo>
                    <a:pt x="6323" y="3496"/>
                    <a:pt x="6684" y="3316"/>
                    <a:pt x="6323" y="3045"/>
                  </a:cubicBezTo>
                  <a:lnTo>
                    <a:pt x="6232" y="2954"/>
                  </a:lnTo>
                  <a:cubicBezTo>
                    <a:pt x="6142" y="2864"/>
                    <a:pt x="6052" y="2864"/>
                    <a:pt x="6052" y="2774"/>
                  </a:cubicBezTo>
                  <a:cubicBezTo>
                    <a:pt x="5690" y="2683"/>
                    <a:pt x="5239" y="2503"/>
                    <a:pt x="4878" y="2503"/>
                  </a:cubicBezTo>
                  <a:cubicBezTo>
                    <a:pt x="4426" y="2413"/>
                    <a:pt x="4065" y="2142"/>
                    <a:pt x="3974" y="1690"/>
                  </a:cubicBezTo>
                  <a:cubicBezTo>
                    <a:pt x="3884" y="1419"/>
                    <a:pt x="3794" y="1148"/>
                    <a:pt x="3794" y="877"/>
                  </a:cubicBezTo>
                  <a:cubicBezTo>
                    <a:pt x="3794" y="787"/>
                    <a:pt x="3704" y="606"/>
                    <a:pt x="3704" y="426"/>
                  </a:cubicBezTo>
                  <a:lnTo>
                    <a:pt x="3704" y="335"/>
                  </a:lnTo>
                  <a:cubicBezTo>
                    <a:pt x="3579" y="211"/>
                    <a:pt x="3411" y="0"/>
                    <a:pt x="326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34"/>
            <p:cNvSpPr/>
            <p:nvPr/>
          </p:nvSpPr>
          <p:spPr>
            <a:xfrm>
              <a:off x="8628911" y="2420808"/>
              <a:ext cx="188951" cy="184395"/>
            </a:xfrm>
            <a:custGeom>
              <a:avLst/>
              <a:gdLst/>
              <a:ahLst/>
              <a:cxnLst/>
              <a:rect l="l" t="t" r="r" b="b"/>
              <a:pathLst>
                <a:path w="6594" h="6435" extrusionOk="0">
                  <a:moveTo>
                    <a:pt x="3198" y="1"/>
                  </a:moveTo>
                  <a:cubicBezTo>
                    <a:pt x="3132" y="1"/>
                    <a:pt x="3060" y="34"/>
                    <a:pt x="2981" y="113"/>
                  </a:cubicBezTo>
                  <a:cubicBezTo>
                    <a:pt x="2710" y="564"/>
                    <a:pt x="2529" y="1016"/>
                    <a:pt x="2529" y="1468"/>
                  </a:cubicBezTo>
                  <a:cubicBezTo>
                    <a:pt x="2439" y="2009"/>
                    <a:pt x="2078" y="2371"/>
                    <a:pt x="1626" y="2461"/>
                  </a:cubicBezTo>
                  <a:cubicBezTo>
                    <a:pt x="1084" y="2642"/>
                    <a:pt x="633" y="2822"/>
                    <a:pt x="181" y="3003"/>
                  </a:cubicBezTo>
                  <a:cubicBezTo>
                    <a:pt x="0" y="3093"/>
                    <a:pt x="0" y="3184"/>
                    <a:pt x="0" y="3274"/>
                  </a:cubicBezTo>
                  <a:cubicBezTo>
                    <a:pt x="0" y="3364"/>
                    <a:pt x="0" y="3454"/>
                    <a:pt x="91" y="3545"/>
                  </a:cubicBezTo>
                  <a:lnTo>
                    <a:pt x="271" y="3635"/>
                  </a:lnTo>
                  <a:lnTo>
                    <a:pt x="362" y="3635"/>
                  </a:lnTo>
                  <a:lnTo>
                    <a:pt x="723" y="3725"/>
                  </a:lnTo>
                  <a:lnTo>
                    <a:pt x="1355" y="3906"/>
                  </a:lnTo>
                  <a:cubicBezTo>
                    <a:pt x="2168" y="4087"/>
                    <a:pt x="2529" y="4809"/>
                    <a:pt x="2710" y="5532"/>
                  </a:cubicBezTo>
                  <a:cubicBezTo>
                    <a:pt x="2710" y="5532"/>
                    <a:pt x="2710" y="5622"/>
                    <a:pt x="2710" y="5622"/>
                  </a:cubicBezTo>
                  <a:cubicBezTo>
                    <a:pt x="2800" y="5893"/>
                    <a:pt x="2890" y="6435"/>
                    <a:pt x="3161" y="6435"/>
                  </a:cubicBezTo>
                  <a:cubicBezTo>
                    <a:pt x="3432" y="6435"/>
                    <a:pt x="3523" y="6164"/>
                    <a:pt x="3613" y="5893"/>
                  </a:cubicBezTo>
                  <a:cubicBezTo>
                    <a:pt x="3703" y="5712"/>
                    <a:pt x="3794" y="5441"/>
                    <a:pt x="3884" y="5170"/>
                  </a:cubicBezTo>
                  <a:cubicBezTo>
                    <a:pt x="3974" y="4719"/>
                    <a:pt x="4245" y="4267"/>
                    <a:pt x="4697" y="4087"/>
                  </a:cubicBezTo>
                  <a:cubicBezTo>
                    <a:pt x="5058" y="3906"/>
                    <a:pt x="5510" y="3816"/>
                    <a:pt x="5961" y="3635"/>
                  </a:cubicBezTo>
                  <a:cubicBezTo>
                    <a:pt x="6322" y="3454"/>
                    <a:pt x="6593" y="3274"/>
                    <a:pt x="6322" y="3003"/>
                  </a:cubicBezTo>
                  <a:lnTo>
                    <a:pt x="6142" y="3003"/>
                  </a:lnTo>
                  <a:lnTo>
                    <a:pt x="5961" y="2822"/>
                  </a:lnTo>
                  <a:cubicBezTo>
                    <a:pt x="5600" y="2642"/>
                    <a:pt x="5239" y="2551"/>
                    <a:pt x="4787" y="2461"/>
                  </a:cubicBezTo>
                  <a:cubicBezTo>
                    <a:pt x="4335" y="2461"/>
                    <a:pt x="3974" y="2100"/>
                    <a:pt x="3884" y="1739"/>
                  </a:cubicBezTo>
                  <a:cubicBezTo>
                    <a:pt x="3794" y="1468"/>
                    <a:pt x="3794" y="1197"/>
                    <a:pt x="3703" y="926"/>
                  </a:cubicBezTo>
                  <a:cubicBezTo>
                    <a:pt x="3703" y="745"/>
                    <a:pt x="3703" y="655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1"/>
                    <a:pt x="3198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34"/>
            <p:cNvSpPr/>
            <p:nvPr/>
          </p:nvSpPr>
          <p:spPr>
            <a:xfrm>
              <a:off x="3249493" y="-74952"/>
              <a:ext cx="308013" cy="299559"/>
            </a:xfrm>
            <a:custGeom>
              <a:avLst/>
              <a:gdLst/>
              <a:ahLst/>
              <a:cxnLst/>
              <a:rect l="l" t="t" r="r" b="b"/>
              <a:pathLst>
                <a:path w="10749" h="10454" extrusionOk="0">
                  <a:moveTo>
                    <a:pt x="5228" y="0"/>
                  </a:moveTo>
                  <a:cubicBezTo>
                    <a:pt x="5113" y="0"/>
                    <a:pt x="4995" y="71"/>
                    <a:pt x="4878" y="248"/>
                  </a:cubicBezTo>
                  <a:cubicBezTo>
                    <a:pt x="4426" y="880"/>
                    <a:pt x="4155" y="1603"/>
                    <a:pt x="4155" y="2415"/>
                  </a:cubicBezTo>
                  <a:cubicBezTo>
                    <a:pt x="3975" y="3138"/>
                    <a:pt x="3433" y="3770"/>
                    <a:pt x="2710" y="3951"/>
                  </a:cubicBezTo>
                  <a:cubicBezTo>
                    <a:pt x="1807" y="4222"/>
                    <a:pt x="1085" y="4493"/>
                    <a:pt x="272" y="4854"/>
                  </a:cubicBezTo>
                  <a:cubicBezTo>
                    <a:pt x="91" y="4944"/>
                    <a:pt x="1" y="5125"/>
                    <a:pt x="1" y="5305"/>
                  </a:cubicBezTo>
                  <a:cubicBezTo>
                    <a:pt x="1" y="5396"/>
                    <a:pt x="91" y="5576"/>
                    <a:pt x="181" y="5667"/>
                  </a:cubicBezTo>
                  <a:cubicBezTo>
                    <a:pt x="362" y="5667"/>
                    <a:pt x="452" y="5757"/>
                    <a:pt x="543" y="5847"/>
                  </a:cubicBezTo>
                  <a:lnTo>
                    <a:pt x="723" y="5938"/>
                  </a:lnTo>
                  <a:cubicBezTo>
                    <a:pt x="904" y="5938"/>
                    <a:pt x="1085" y="6118"/>
                    <a:pt x="1265" y="6118"/>
                  </a:cubicBezTo>
                  <a:cubicBezTo>
                    <a:pt x="1626" y="6209"/>
                    <a:pt x="1988" y="6299"/>
                    <a:pt x="2349" y="6299"/>
                  </a:cubicBezTo>
                  <a:cubicBezTo>
                    <a:pt x="3704" y="6660"/>
                    <a:pt x="4155" y="7834"/>
                    <a:pt x="4517" y="9008"/>
                  </a:cubicBezTo>
                  <a:lnTo>
                    <a:pt x="4517" y="9099"/>
                  </a:lnTo>
                  <a:cubicBezTo>
                    <a:pt x="4607" y="9550"/>
                    <a:pt x="4878" y="10453"/>
                    <a:pt x="5329" y="10453"/>
                  </a:cubicBezTo>
                  <a:cubicBezTo>
                    <a:pt x="5691" y="10453"/>
                    <a:pt x="5871" y="9911"/>
                    <a:pt x="6052" y="9550"/>
                  </a:cubicBezTo>
                  <a:cubicBezTo>
                    <a:pt x="6142" y="9189"/>
                    <a:pt x="6232" y="8828"/>
                    <a:pt x="6413" y="8466"/>
                  </a:cubicBezTo>
                  <a:cubicBezTo>
                    <a:pt x="6503" y="7654"/>
                    <a:pt x="7045" y="7021"/>
                    <a:pt x="7677" y="6570"/>
                  </a:cubicBezTo>
                  <a:cubicBezTo>
                    <a:pt x="8400" y="6299"/>
                    <a:pt x="9122" y="6209"/>
                    <a:pt x="9755" y="5938"/>
                  </a:cubicBezTo>
                  <a:cubicBezTo>
                    <a:pt x="10297" y="5667"/>
                    <a:pt x="10748" y="5305"/>
                    <a:pt x="10297" y="4854"/>
                  </a:cubicBezTo>
                  <a:lnTo>
                    <a:pt x="10116" y="4764"/>
                  </a:lnTo>
                  <a:cubicBezTo>
                    <a:pt x="10026" y="4673"/>
                    <a:pt x="9935" y="4583"/>
                    <a:pt x="9755" y="4583"/>
                  </a:cubicBezTo>
                  <a:cubicBezTo>
                    <a:pt x="9122" y="4312"/>
                    <a:pt x="8581" y="4131"/>
                    <a:pt x="7948" y="4041"/>
                  </a:cubicBezTo>
                  <a:cubicBezTo>
                    <a:pt x="7226" y="3860"/>
                    <a:pt x="6594" y="3409"/>
                    <a:pt x="6413" y="2777"/>
                  </a:cubicBezTo>
                  <a:cubicBezTo>
                    <a:pt x="6232" y="2325"/>
                    <a:pt x="6232" y="1874"/>
                    <a:pt x="6142" y="1512"/>
                  </a:cubicBezTo>
                  <a:cubicBezTo>
                    <a:pt x="6142" y="1241"/>
                    <a:pt x="6052" y="970"/>
                    <a:pt x="5962" y="790"/>
                  </a:cubicBezTo>
                  <a:lnTo>
                    <a:pt x="5871" y="609"/>
                  </a:lnTo>
                  <a:cubicBezTo>
                    <a:pt x="5689" y="305"/>
                    <a:pt x="5465" y="0"/>
                    <a:pt x="522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34"/>
            <p:cNvSpPr/>
            <p:nvPr/>
          </p:nvSpPr>
          <p:spPr>
            <a:xfrm>
              <a:off x="5667013" y="4192602"/>
              <a:ext cx="308013" cy="300419"/>
            </a:xfrm>
            <a:custGeom>
              <a:avLst/>
              <a:gdLst/>
              <a:ahLst/>
              <a:cxnLst/>
              <a:rect l="l" t="t" r="r" b="b"/>
              <a:pathLst>
                <a:path w="10749" h="10484" extrusionOk="0">
                  <a:moveTo>
                    <a:pt x="5209" y="0"/>
                  </a:moveTo>
                  <a:cubicBezTo>
                    <a:pt x="5097" y="0"/>
                    <a:pt x="4984" y="55"/>
                    <a:pt x="4878" y="187"/>
                  </a:cubicBezTo>
                  <a:cubicBezTo>
                    <a:pt x="4426" y="820"/>
                    <a:pt x="4246" y="1542"/>
                    <a:pt x="4155" y="2355"/>
                  </a:cubicBezTo>
                  <a:cubicBezTo>
                    <a:pt x="4065" y="3168"/>
                    <a:pt x="3433" y="3800"/>
                    <a:pt x="2710" y="3981"/>
                  </a:cubicBezTo>
                  <a:cubicBezTo>
                    <a:pt x="1898" y="4161"/>
                    <a:pt x="1085" y="4432"/>
                    <a:pt x="272" y="4793"/>
                  </a:cubicBezTo>
                  <a:cubicBezTo>
                    <a:pt x="91" y="4884"/>
                    <a:pt x="1" y="5064"/>
                    <a:pt x="1" y="5245"/>
                  </a:cubicBezTo>
                  <a:cubicBezTo>
                    <a:pt x="1" y="5426"/>
                    <a:pt x="91" y="5516"/>
                    <a:pt x="182" y="5606"/>
                  </a:cubicBezTo>
                  <a:cubicBezTo>
                    <a:pt x="272" y="5696"/>
                    <a:pt x="362" y="5787"/>
                    <a:pt x="543" y="5787"/>
                  </a:cubicBezTo>
                  <a:lnTo>
                    <a:pt x="633" y="5877"/>
                  </a:lnTo>
                  <a:cubicBezTo>
                    <a:pt x="814" y="5967"/>
                    <a:pt x="994" y="6058"/>
                    <a:pt x="1175" y="6058"/>
                  </a:cubicBezTo>
                  <a:cubicBezTo>
                    <a:pt x="1627" y="6148"/>
                    <a:pt x="1988" y="6238"/>
                    <a:pt x="2349" y="6329"/>
                  </a:cubicBezTo>
                  <a:cubicBezTo>
                    <a:pt x="3613" y="6600"/>
                    <a:pt x="4155" y="7864"/>
                    <a:pt x="4426" y="8948"/>
                  </a:cubicBezTo>
                  <a:lnTo>
                    <a:pt x="4426" y="9128"/>
                  </a:lnTo>
                  <a:cubicBezTo>
                    <a:pt x="4517" y="9580"/>
                    <a:pt x="4878" y="10483"/>
                    <a:pt x="5239" y="10483"/>
                  </a:cubicBezTo>
                  <a:cubicBezTo>
                    <a:pt x="5691" y="10483"/>
                    <a:pt x="5781" y="9941"/>
                    <a:pt x="5962" y="9580"/>
                  </a:cubicBezTo>
                  <a:cubicBezTo>
                    <a:pt x="6052" y="9219"/>
                    <a:pt x="6233" y="8857"/>
                    <a:pt x="6323" y="8496"/>
                  </a:cubicBezTo>
                  <a:cubicBezTo>
                    <a:pt x="6503" y="7683"/>
                    <a:pt x="6955" y="7051"/>
                    <a:pt x="7678" y="6600"/>
                  </a:cubicBezTo>
                  <a:cubicBezTo>
                    <a:pt x="8310" y="6329"/>
                    <a:pt x="9032" y="6238"/>
                    <a:pt x="9755" y="5967"/>
                  </a:cubicBezTo>
                  <a:cubicBezTo>
                    <a:pt x="10297" y="5696"/>
                    <a:pt x="10748" y="5335"/>
                    <a:pt x="10297" y="4884"/>
                  </a:cubicBezTo>
                  <a:cubicBezTo>
                    <a:pt x="10206" y="4793"/>
                    <a:pt x="10206" y="4793"/>
                    <a:pt x="10116" y="4793"/>
                  </a:cubicBezTo>
                  <a:cubicBezTo>
                    <a:pt x="9935" y="4703"/>
                    <a:pt x="9845" y="4613"/>
                    <a:pt x="9755" y="4522"/>
                  </a:cubicBezTo>
                  <a:cubicBezTo>
                    <a:pt x="9123" y="4251"/>
                    <a:pt x="8581" y="4071"/>
                    <a:pt x="7948" y="3981"/>
                  </a:cubicBezTo>
                  <a:cubicBezTo>
                    <a:pt x="7226" y="3890"/>
                    <a:pt x="6594" y="3439"/>
                    <a:pt x="6413" y="2716"/>
                  </a:cubicBezTo>
                  <a:cubicBezTo>
                    <a:pt x="6323" y="2265"/>
                    <a:pt x="6233" y="1903"/>
                    <a:pt x="6142" y="1452"/>
                  </a:cubicBezTo>
                  <a:cubicBezTo>
                    <a:pt x="6142" y="1181"/>
                    <a:pt x="6052" y="1000"/>
                    <a:pt x="5962" y="729"/>
                  </a:cubicBezTo>
                  <a:lnTo>
                    <a:pt x="5871" y="639"/>
                  </a:lnTo>
                  <a:cubicBezTo>
                    <a:pt x="5744" y="320"/>
                    <a:pt x="5480" y="0"/>
                    <a:pt x="5209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34"/>
            <p:cNvSpPr/>
            <p:nvPr/>
          </p:nvSpPr>
          <p:spPr>
            <a:xfrm>
              <a:off x="7916512" y="3376341"/>
              <a:ext cx="235515" cy="224340"/>
            </a:xfrm>
            <a:custGeom>
              <a:avLst/>
              <a:gdLst/>
              <a:ahLst/>
              <a:cxnLst/>
              <a:rect l="l" t="t" r="r" b="b"/>
              <a:pathLst>
                <a:path w="8219" h="7829" extrusionOk="0">
                  <a:moveTo>
                    <a:pt x="4055" y="0"/>
                  </a:moveTo>
                  <a:cubicBezTo>
                    <a:pt x="3965" y="0"/>
                    <a:pt x="3875" y="44"/>
                    <a:pt x="3794" y="152"/>
                  </a:cubicBezTo>
                  <a:cubicBezTo>
                    <a:pt x="3523" y="604"/>
                    <a:pt x="3342" y="1146"/>
                    <a:pt x="3252" y="1778"/>
                  </a:cubicBezTo>
                  <a:cubicBezTo>
                    <a:pt x="3161" y="2320"/>
                    <a:pt x="2710" y="2862"/>
                    <a:pt x="2168" y="2952"/>
                  </a:cubicBezTo>
                  <a:cubicBezTo>
                    <a:pt x="1536" y="3133"/>
                    <a:pt x="904" y="3313"/>
                    <a:pt x="362" y="3675"/>
                  </a:cubicBezTo>
                  <a:cubicBezTo>
                    <a:pt x="91" y="3765"/>
                    <a:pt x="1" y="4036"/>
                    <a:pt x="271" y="4217"/>
                  </a:cubicBezTo>
                  <a:cubicBezTo>
                    <a:pt x="271" y="4307"/>
                    <a:pt x="362" y="4307"/>
                    <a:pt x="452" y="4397"/>
                  </a:cubicBezTo>
                  <a:lnTo>
                    <a:pt x="633" y="4397"/>
                  </a:lnTo>
                  <a:lnTo>
                    <a:pt x="994" y="4578"/>
                  </a:lnTo>
                  <a:cubicBezTo>
                    <a:pt x="1265" y="4578"/>
                    <a:pt x="1536" y="4668"/>
                    <a:pt x="1807" y="4758"/>
                  </a:cubicBezTo>
                  <a:cubicBezTo>
                    <a:pt x="2800" y="4939"/>
                    <a:pt x="3252" y="5842"/>
                    <a:pt x="3432" y="6745"/>
                  </a:cubicBezTo>
                  <a:lnTo>
                    <a:pt x="3432" y="6836"/>
                  </a:lnTo>
                  <a:cubicBezTo>
                    <a:pt x="3523" y="7197"/>
                    <a:pt x="3703" y="7829"/>
                    <a:pt x="4065" y="7829"/>
                  </a:cubicBezTo>
                  <a:cubicBezTo>
                    <a:pt x="4336" y="7829"/>
                    <a:pt x="4516" y="7468"/>
                    <a:pt x="4606" y="7197"/>
                  </a:cubicBezTo>
                  <a:cubicBezTo>
                    <a:pt x="4697" y="6926"/>
                    <a:pt x="4787" y="6565"/>
                    <a:pt x="4877" y="6294"/>
                  </a:cubicBezTo>
                  <a:cubicBezTo>
                    <a:pt x="4968" y="5752"/>
                    <a:pt x="5329" y="5210"/>
                    <a:pt x="5871" y="4939"/>
                  </a:cubicBezTo>
                  <a:cubicBezTo>
                    <a:pt x="6322" y="4668"/>
                    <a:pt x="6864" y="4668"/>
                    <a:pt x="7406" y="4397"/>
                  </a:cubicBezTo>
                  <a:cubicBezTo>
                    <a:pt x="7858" y="4307"/>
                    <a:pt x="8219" y="3946"/>
                    <a:pt x="7767" y="3675"/>
                  </a:cubicBezTo>
                  <a:lnTo>
                    <a:pt x="7677" y="3584"/>
                  </a:lnTo>
                  <a:cubicBezTo>
                    <a:pt x="7587" y="3494"/>
                    <a:pt x="7496" y="3494"/>
                    <a:pt x="7406" y="3404"/>
                  </a:cubicBezTo>
                  <a:cubicBezTo>
                    <a:pt x="6955" y="3223"/>
                    <a:pt x="6503" y="3042"/>
                    <a:pt x="6051" y="2952"/>
                  </a:cubicBezTo>
                  <a:cubicBezTo>
                    <a:pt x="5510" y="2952"/>
                    <a:pt x="5058" y="2501"/>
                    <a:pt x="4877" y="2049"/>
                  </a:cubicBezTo>
                  <a:cubicBezTo>
                    <a:pt x="4787" y="1688"/>
                    <a:pt x="4787" y="1417"/>
                    <a:pt x="4697" y="1056"/>
                  </a:cubicBezTo>
                  <a:cubicBezTo>
                    <a:pt x="4697" y="875"/>
                    <a:pt x="4606" y="694"/>
                    <a:pt x="4606" y="514"/>
                  </a:cubicBezTo>
                  <a:cubicBezTo>
                    <a:pt x="4516" y="514"/>
                    <a:pt x="4516" y="514"/>
                    <a:pt x="4606" y="423"/>
                  </a:cubicBezTo>
                  <a:cubicBezTo>
                    <a:pt x="4480" y="234"/>
                    <a:pt x="4266" y="0"/>
                    <a:pt x="4055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34"/>
            <p:cNvSpPr/>
            <p:nvPr/>
          </p:nvSpPr>
          <p:spPr>
            <a:xfrm>
              <a:off x="1227954" y="555289"/>
              <a:ext cx="232936" cy="222907"/>
            </a:xfrm>
            <a:custGeom>
              <a:avLst/>
              <a:gdLst/>
              <a:ahLst/>
              <a:cxnLst/>
              <a:rect l="l" t="t" r="r" b="b"/>
              <a:pathLst>
                <a:path w="8129" h="7779" extrusionOk="0">
                  <a:moveTo>
                    <a:pt x="4040" y="0"/>
                  </a:moveTo>
                  <a:cubicBezTo>
                    <a:pt x="3959" y="0"/>
                    <a:pt x="3876" y="54"/>
                    <a:pt x="3793" y="192"/>
                  </a:cubicBezTo>
                  <a:cubicBezTo>
                    <a:pt x="3432" y="644"/>
                    <a:pt x="3251" y="1186"/>
                    <a:pt x="3161" y="1818"/>
                  </a:cubicBezTo>
                  <a:cubicBezTo>
                    <a:pt x="3071" y="2360"/>
                    <a:pt x="2619" y="2811"/>
                    <a:pt x="2077" y="2902"/>
                  </a:cubicBezTo>
                  <a:cubicBezTo>
                    <a:pt x="1445" y="3082"/>
                    <a:pt x="813" y="3263"/>
                    <a:pt x="271" y="3624"/>
                  </a:cubicBezTo>
                  <a:cubicBezTo>
                    <a:pt x="90" y="3624"/>
                    <a:pt x="0" y="3805"/>
                    <a:pt x="0" y="3895"/>
                  </a:cubicBezTo>
                  <a:cubicBezTo>
                    <a:pt x="0" y="3985"/>
                    <a:pt x="90" y="4076"/>
                    <a:pt x="181" y="4166"/>
                  </a:cubicBezTo>
                  <a:cubicBezTo>
                    <a:pt x="271" y="4256"/>
                    <a:pt x="361" y="4256"/>
                    <a:pt x="452" y="4347"/>
                  </a:cubicBezTo>
                  <a:lnTo>
                    <a:pt x="542" y="4347"/>
                  </a:lnTo>
                  <a:lnTo>
                    <a:pt x="994" y="4527"/>
                  </a:lnTo>
                  <a:cubicBezTo>
                    <a:pt x="1264" y="4527"/>
                    <a:pt x="1535" y="4618"/>
                    <a:pt x="1806" y="4708"/>
                  </a:cubicBezTo>
                  <a:cubicBezTo>
                    <a:pt x="2800" y="4889"/>
                    <a:pt x="3161" y="5792"/>
                    <a:pt x="3342" y="6695"/>
                  </a:cubicBezTo>
                  <a:cubicBezTo>
                    <a:pt x="3342" y="6695"/>
                    <a:pt x="3342" y="6695"/>
                    <a:pt x="3342" y="6785"/>
                  </a:cubicBezTo>
                  <a:cubicBezTo>
                    <a:pt x="3432" y="7146"/>
                    <a:pt x="3703" y="7779"/>
                    <a:pt x="3974" y="7779"/>
                  </a:cubicBezTo>
                  <a:cubicBezTo>
                    <a:pt x="4335" y="7779"/>
                    <a:pt x="4425" y="7417"/>
                    <a:pt x="4516" y="7146"/>
                  </a:cubicBezTo>
                  <a:cubicBezTo>
                    <a:pt x="4606" y="6875"/>
                    <a:pt x="4696" y="6514"/>
                    <a:pt x="4787" y="6243"/>
                  </a:cubicBezTo>
                  <a:cubicBezTo>
                    <a:pt x="4877" y="5701"/>
                    <a:pt x="5238" y="5159"/>
                    <a:pt x="5780" y="4889"/>
                  </a:cubicBezTo>
                  <a:cubicBezTo>
                    <a:pt x="6322" y="4618"/>
                    <a:pt x="6864" y="4618"/>
                    <a:pt x="7406" y="4347"/>
                  </a:cubicBezTo>
                  <a:cubicBezTo>
                    <a:pt x="7767" y="4166"/>
                    <a:pt x="8128" y="3895"/>
                    <a:pt x="7767" y="3714"/>
                  </a:cubicBezTo>
                  <a:lnTo>
                    <a:pt x="7586" y="3624"/>
                  </a:lnTo>
                  <a:cubicBezTo>
                    <a:pt x="7496" y="3534"/>
                    <a:pt x="7406" y="3444"/>
                    <a:pt x="7315" y="3444"/>
                  </a:cubicBezTo>
                  <a:cubicBezTo>
                    <a:pt x="6864" y="3263"/>
                    <a:pt x="6412" y="3082"/>
                    <a:pt x="5961" y="2992"/>
                  </a:cubicBezTo>
                  <a:cubicBezTo>
                    <a:pt x="5419" y="2902"/>
                    <a:pt x="4967" y="2540"/>
                    <a:pt x="4877" y="2089"/>
                  </a:cubicBezTo>
                  <a:cubicBezTo>
                    <a:pt x="4787" y="1728"/>
                    <a:pt x="4696" y="1457"/>
                    <a:pt x="4696" y="1095"/>
                  </a:cubicBezTo>
                  <a:cubicBezTo>
                    <a:pt x="4696" y="915"/>
                    <a:pt x="4606" y="734"/>
                    <a:pt x="4516" y="554"/>
                  </a:cubicBezTo>
                  <a:cubicBezTo>
                    <a:pt x="4516" y="554"/>
                    <a:pt x="4516" y="463"/>
                    <a:pt x="4516" y="463"/>
                  </a:cubicBezTo>
                  <a:cubicBezTo>
                    <a:pt x="4390" y="275"/>
                    <a:pt x="4222" y="0"/>
                    <a:pt x="4040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34"/>
            <p:cNvSpPr/>
            <p:nvPr/>
          </p:nvSpPr>
          <p:spPr>
            <a:xfrm>
              <a:off x="1386929" y="709890"/>
              <a:ext cx="188951" cy="186974"/>
            </a:xfrm>
            <a:custGeom>
              <a:avLst/>
              <a:gdLst/>
              <a:ahLst/>
              <a:cxnLst/>
              <a:rect l="l" t="t" r="r" b="b"/>
              <a:pathLst>
                <a:path w="6594" h="6525" extrusionOk="0">
                  <a:moveTo>
                    <a:pt x="3198" y="0"/>
                  </a:moveTo>
                  <a:cubicBezTo>
                    <a:pt x="3132" y="0"/>
                    <a:pt x="3060" y="33"/>
                    <a:pt x="2981" y="113"/>
                  </a:cubicBezTo>
                  <a:cubicBezTo>
                    <a:pt x="2710" y="564"/>
                    <a:pt x="2620" y="1016"/>
                    <a:pt x="2529" y="1467"/>
                  </a:cubicBezTo>
                  <a:cubicBezTo>
                    <a:pt x="2439" y="1919"/>
                    <a:pt x="2078" y="2370"/>
                    <a:pt x="1626" y="2461"/>
                  </a:cubicBezTo>
                  <a:cubicBezTo>
                    <a:pt x="1084" y="2641"/>
                    <a:pt x="633" y="2822"/>
                    <a:pt x="181" y="3093"/>
                  </a:cubicBezTo>
                  <a:cubicBezTo>
                    <a:pt x="91" y="3093"/>
                    <a:pt x="1" y="3274"/>
                    <a:pt x="1" y="3364"/>
                  </a:cubicBezTo>
                  <a:cubicBezTo>
                    <a:pt x="1" y="3454"/>
                    <a:pt x="1" y="3544"/>
                    <a:pt x="91" y="3544"/>
                  </a:cubicBezTo>
                  <a:lnTo>
                    <a:pt x="272" y="3725"/>
                  </a:lnTo>
                  <a:lnTo>
                    <a:pt x="362" y="3725"/>
                  </a:lnTo>
                  <a:lnTo>
                    <a:pt x="723" y="3815"/>
                  </a:lnTo>
                  <a:cubicBezTo>
                    <a:pt x="994" y="3906"/>
                    <a:pt x="1175" y="3906"/>
                    <a:pt x="1446" y="3996"/>
                  </a:cubicBezTo>
                  <a:cubicBezTo>
                    <a:pt x="2258" y="4177"/>
                    <a:pt x="2529" y="4899"/>
                    <a:pt x="2710" y="5622"/>
                  </a:cubicBezTo>
                  <a:lnTo>
                    <a:pt x="2710" y="5712"/>
                  </a:lnTo>
                  <a:cubicBezTo>
                    <a:pt x="2800" y="5983"/>
                    <a:pt x="2981" y="6525"/>
                    <a:pt x="3252" y="6525"/>
                  </a:cubicBezTo>
                  <a:cubicBezTo>
                    <a:pt x="3523" y="6525"/>
                    <a:pt x="3613" y="6254"/>
                    <a:pt x="3703" y="5983"/>
                  </a:cubicBezTo>
                  <a:cubicBezTo>
                    <a:pt x="3703" y="5712"/>
                    <a:pt x="3794" y="5531"/>
                    <a:pt x="3884" y="5260"/>
                  </a:cubicBezTo>
                  <a:cubicBezTo>
                    <a:pt x="3974" y="4809"/>
                    <a:pt x="4245" y="4357"/>
                    <a:pt x="4697" y="4086"/>
                  </a:cubicBezTo>
                  <a:cubicBezTo>
                    <a:pt x="5058" y="3906"/>
                    <a:pt x="5600" y="3815"/>
                    <a:pt x="5961" y="3635"/>
                  </a:cubicBezTo>
                  <a:cubicBezTo>
                    <a:pt x="6322" y="3544"/>
                    <a:pt x="6593" y="3274"/>
                    <a:pt x="6322" y="3003"/>
                  </a:cubicBezTo>
                  <a:lnTo>
                    <a:pt x="6232" y="2912"/>
                  </a:lnTo>
                  <a:cubicBezTo>
                    <a:pt x="6142" y="2912"/>
                    <a:pt x="6052" y="2822"/>
                    <a:pt x="5961" y="2822"/>
                  </a:cubicBezTo>
                  <a:cubicBezTo>
                    <a:pt x="5600" y="2641"/>
                    <a:pt x="5239" y="2551"/>
                    <a:pt x="4877" y="2461"/>
                  </a:cubicBezTo>
                  <a:cubicBezTo>
                    <a:pt x="4426" y="2370"/>
                    <a:pt x="3974" y="2099"/>
                    <a:pt x="3884" y="1648"/>
                  </a:cubicBezTo>
                  <a:cubicBezTo>
                    <a:pt x="3794" y="1467"/>
                    <a:pt x="3794" y="1196"/>
                    <a:pt x="3794" y="925"/>
                  </a:cubicBezTo>
                  <a:cubicBezTo>
                    <a:pt x="3703" y="745"/>
                    <a:pt x="3703" y="564"/>
                    <a:pt x="3613" y="474"/>
                  </a:cubicBezTo>
                  <a:lnTo>
                    <a:pt x="3613" y="384"/>
                  </a:lnTo>
                  <a:cubicBezTo>
                    <a:pt x="3485" y="192"/>
                    <a:pt x="3358" y="0"/>
                    <a:pt x="3198" y="0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34"/>
            <p:cNvSpPr/>
            <p:nvPr/>
          </p:nvSpPr>
          <p:spPr>
            <a:xfrm>
              <a:off x="6346137" y="779641"/>
              <a:ext cx="460504" cy="300442"/>
            </a:xfrm>
            <a:custGeom>
              <a:avLst/>
              <a:gdLst/>
              <a:ahLst/>
              <a:cxnLst/>
              <a:rect l="l" t="t" r="r" b="b"/>
              <a:pathLst>
                <a:path w="30583" h="19953" extrusionOk="0">
                  <a:moveTo>
                    <a:pt x="29235" y="1"/>
                  </a:moveTo>
                  <a:cubicBezTo>
                    <a:pt x="29141" y="1"/>
                    <a:pt x="29040" y="15"/>
                    <a:pt x="28935" y="45"/>
                  </a:cubicBezTo>
                  <a:lnTo>
                    <a:pt x="8856" y="5744"/>
                  </a:lnTo>
                  <a:cubicBezTo>
                    <a:pt x="8417" y="5832"/>
                    <a:pt x="8067" y="6270"/>
                    <a:pt x="8067" y="6709"/>
                  </a:cubicBezTo>
                  <a:cubicBezTo>
                    <a:pt x="7716" y="9690"/>
                    <a:pt x="7453" y="12671"/>
                    <a:pt x="7102" y="15740"/>
                  </a:cubicBezTo>
                  <a:cubicBezTo>
                    <a:pt x="6313" y="14512"/>
                    <a:pt x="5436" y="13285"/>
                    <a:pt x="4647" y="12057"/>
                  </a:cubicBezTo>
                  <a:cubicBezTo>
                    <a:pt x="3858" y="10830"/>
                    <a:pt x="3157" y="9778"/>
                    <a:pt x="2367" y="8638"/>
                  </a:cubicBezTo>
                  <a:cubicBezTo>
                    <a:pt x="2104" y="8199"/>
                    <a:pt x="1578" y="7498"/>
                    <a:pt x="965" y="7498"/>
                  </a:cubicBezTo>
                  <a:cubicBezTo>
                    <a:pt x="0" y="7498"/>
                    <a:pt x="88" y="9076"/>
                    <a:pt x="439" y="9602"/>
                  </a:cubicBezTo>
                  <a:cubicBezTo>
                    <a:pt x="1315" y="11005"/>
                    <a:pt x="2192" y="12408"/>
                    <a:pt x="3157" y="13811"/>
                  </a:cubicBezTo>
                  <a:cubicBezTo>
                    <a:pt x="4296" y="15740"/>
                    <a:pt x="5524" y="17581"/>
                    <a:pt x="6839" y="19422"/>
                  </a:cubicBezTo>
                  <a:cubicBezTo>
                    <a:pt x="7039" y="19789"/>
                    <a:pt x="7391" y="19953"/>
                    <a:pt x="7750" y="19953"/>
                  </a:cubicBezTo>
                  <a:cubicBezTo>
                    <a:pt x="8336" y="19953"/>
                    <a:pt x="8944" y="19516"/>
                    <a:pt x="8944" y="18809"/>
                  </a:cubicBezTo>
                  <a:cubicBezTo>
                    <a:pt x="9207" y="15038"/>
                    <a:pt x="9645" y="11268"/>
                    <a:pt x="9996" y="7586"/>
                  </a:cubicBezTo>
                  <a:lnTo>
                    <a:pt x="29461" y="1974"/>
                  </a:lnTo>
                  <a:cubicBezTo>
                    <a:pt x="30583" y="1573"/>
                    <a:pt x="30240" y="1"/>
                    <a:pt x="29235" y="1"/>
                  </a:cubicBez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75" name="Google Shape;1775;p34"/>
            <p:cNvGrpSpPr/>
            <p:nvPr/>
          </p:nvGrpSpPr>
          <p:grpSpPr>
            <a:xfrm>
              <a:off x="2466449" y="881245"/>
              <a:ext cx="238507" cy="212146"/>
              <a:chOff x="1686699" y="-773905"/>
              <a:chExt cx="238507" cy="212146"/>
            </a:xfrm>
          </p:grpSpPr>
          <p:sp>
            <p:nvSpPr>
              <p:cNvPr id="1776" name="Google Shape;1776;p34"/>
              <p:cNvSpPr/>
              <p:nvPr/>
            </p:nvSpPr>
            <p:spPr>
              <a:xfrm>
                <a:off x="1718207" y="-773905"/>
                <a:ext cx="159936" cy="212146"/>
              </a:xfrm>
              <a:custGeom>
                <a:avLst/>
                <a:gdLst/>
                <a:ahLst/>
                <a:cxnLst/>
                <a:rect l="l" t="t" r="r" b="b"/>
                <a:pathLst>
                  <a:path w="8421" h="11170" extrusionOk="0">
                    <a:moveTo>
                      <a:pt x="7232" y="1"/>
                    </a:moveTo>
                    <a:cubicBezTo>
                      <a:pt x="6985" y="1"/>
                      <a:pt x="6737" y="118"/>
                      <a:pt x="6558" y="400"/>
                    </a:cubicBezTo>
                    <a:cubicBezTo>
                      <a:pt x="4103" y="3206"/>
                      <a:pt x="2349" y="6538"/>
                      <a:pt x="420" y="9694"/>
                    </a:cubicBezTo>
                    <a:cubicBezTo>
                      <a:pt x="1" y="10473"/>
                      <a:pt x="523" y="11170"/>
                      <a:pt x="1147" y="11170"/>
                    </a:cubicBezTo>
                    <a:cubicBezTo>
                      <a:pt x="1437" y="11170"/>
                      <a:pt x="1748" y="11020"/>
                      <a:pt x="1998" y="10659"/>
                    </a:cubicBezTo>
                    <a:cubicBezTo>
                      <a:pt x="4103" y="7677"/>
                      <a:pt x="6558" y="4609"/>
                      <a:pt x="8048" y="1364"/>
                    </a:cubicBezTo>
                    <a:cubicBezTo>
                      <a:pt x="8420" y="682"/>
                      <a:pt x="7828" y="1"/>
                      <a:pt x="723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34"/>
              <p:cNvSpPr/>
              <p:nvPr/>
            </p:nvSpPr>
            <p:spPr>
              <a:xfrm>
                <a:off x="1686699" y="-754855"/>
                <a:ext cx="103832" cy="83111"/>
              </a:xfrm>
              <a:custGeom>
                <a:avLst/>
                <a:gdLst/>
                <a:ahLst/>
                <a:cxnLst/>
                <a:rect l="l" t="t" r="r" b="b"/>
                <a:pathLst>
                  <a:path w="5467" h="4376" extrusionOk="0">
                    <a:moveTo>
                      <a:pt x="2485" y="1219"/>
                    </a:moveTo>
                    <a:cubicBezTo>
                      <a:pt x="3063" y="1219"/>
                      <a:pt x="3612" y="1726"/>
                      <a:pt x="3482" y="2378"/>
                    </a:cubicBezTo>
                    <a:cubicBezTo>
                      <a:pt x="3378" y="2895"/>
                      <a:pt x="2939" y="3199"/>
                      <a:pt x="2506" y="3199"/>
                    </a:cubicBezTo>
                    <a:cubicBezTo>
                      <a:pt x="2206" y="3199"/>
                      <a:pt x="1908" y="3052"/>
                      <a:pt x="1728" y="2729"/>
                    </a:cubicBezTo>
                    <a:cubicBezTo>
                      <a:pt x="1553" y="2641"/>
                      <a:pt x="1465" y="2466"/>
                      <a:pt x="1465" y="2290"/>
                    </a:cubicBezTo>
                    <a:cubicBezTo>
                      <a:pt x="1465" y="1940"/>
                      <a:pt x="1641" y="1589"/>
                      <a:pt x="1904" y="1414"/>
                    </a:cubicBezTo>
                    <a:cubicBezTo>
                      <a:pt x="2083" y="1279"/>
                      <a:pt x="2286" y="1219"/>
                      <a:pt x="2485" y="1219"/>
                    </a:cubicBezTo>
                    <a:close/>
                    <a:moveTo>
                      <a:pt x="2580" y="1"/>
                    </a:moveTo>
                    <a:cubicBezTo>
                      <a:pt x="2157" y="1"/>
                      <a:pt x="1714" y="136"/>
                      <a:pt x="1290" y="449"/>
                    </a:cubicBezTo>
                    <a:lnTo>
                      <a:pt x="1290" y="361"/>
                    </a:lnTo>
                    <a:cubicBezTo>
                      <a:pt x="851" y="625"/>
                      <a:pt x="588" y="1063"/>
                      <a:pt x="413" y="1589"/>
                    </a:cubicBezTo>
                    <a:cubicBezTo>
                      <a:pt x="0" y="3180"/>
                      <a:pt x="1252" y="4376"/>
                      <a:pt x="2569" y="4376"/>
                    </a:cubicBezTo>
                    <a:cubicBezTo>
                      <a:pt x="3212" y="4376"/>
                      <a:pt x="3870" y="4091"/>
                      <a:pt x="4359" y="3430"/>
                    </a:cubicBezTo>
                    <a:cubicBezTo>
                      <a:pt x="5467" y="1907"/>
                      <a:pt x="4168" y="1"/>
                      <a:pt x="2580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34"/>
              <p:cNvSpPr/>
              <p:nvPr/>
            </p:nvSpPr>
            <p:spPr>
              <a:xfrm>
                <a:off x="1820461" y="-664257"/>
                <a:ext cx="104744" cy="84099"/>
              </a:xfrm>
              <a:custGeom>
                <a:avLst/>
                <a:gdLst/>
                <a:ahLst/>
                <a:cxnLst/>
                <a:rect l="l" t="t" r="r" b="b"/>
                <a:pathLst>
                  <a:path w="5515" h="4428" extrusionOk="0">
                    <a:moveTo>
                      <a:pt x="2544" y="1271"/>
                    </a:moveTo>
                    <a:cubicBezTo>
                      <a:pt x="3122" y="1271"/>
                      <a:pt x="3671" y="1778"/>
                      <a:pt x="3541" y="2431"/>
                    </a:cubicBezTo>
                    <a:cubicBezTo>
                      <a:pt x="3414" y="2979"/>
                      <a:pt x="2964" y="3243"/>
                      <a:pt x="2520" y="3243"/>
                    </a:cubicBezTo>
                    <a:cubicBezTo>
                      <a:pt x="2041" y="3243"/>
                      <a:pt x="1570" y="2935"/>
                      <a:pt x="1524" y="2343"/>
                    </a:cubicBezTo>
                    <a:cubicBezTo>
                      <a:pt x="1524" y="1992"/>
                      <a:pt x="1700" y="1641"/>
                      <a:pt x="1963" y="1466"/>
                    </a:cubicBezTo>
                    <a:cubicBezTo>
                      <a:pt x="2142" y="1331"/>
                      <a:pt x="2345" y="1271"/>
                      <a:pt x="2544" y="1271"/>
                    </a:cubicBezTo>
                    <a:close/>
                    <a:moveTo>
                      <a:pt x="2574" y="0"/>
                    </a:moveTo>
                    <a:cubicBezTo>
                      <a:pt x="2167" y="0"/>
                      <a:pt x="1745" y="126"/>
                      <a:pt x="1349" y="414"/>
                    </a:cubicBezTo>
                    <a:cubicBezTo>
                      <a:pt x="911" y="677"/>
                      <a:pt x="647" y="1115"/>
                      <a:pt x="472" y="1641"/>
                    </a:cubicBezTo>
                    <a:cubicBezTo>
                      <a:pt x="1" y="3233"/>
                      <a:pt x="1272" y="4428"/>
                      <a:pt x="2583" y="4428"/>
                    </a:cubicBezTo>
                    <a:cubicBezTo>
                      <a:pt x="3222" y="4428"/>
                      <a:pt x="3870" y="4144"/>
                      <a:pt x="4330" y="3483"/>
                    </a:cubicBezTo>
                    <a:cubicBezTo>
                      <a:pt x="5515" y="1880"/>
                      <a:pt x="4152" y="0"/>
                      <a:pt x="2574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9" name="Google Shape;1779;p34"/>
            <p:cNvGrpSpPr/>
            <p:nvPr/>
          </p:nvGrpSpPr>
          <p:grpSpPr>
            <a:xfrm>
              <a:off x="6713579" y="3463175"/>
              <a:ext cx="388755" cy="279632"/>
              <a:chOff x="495600" y="3204925"/>
              <a:chExt cx="688550" cy="495275"/>
            </a:xfrm>
          </p:grpSpPr>
          <p:sp>
            <p:nvSpPr>
              <p:cNvPr id="1780" name="Google Shape;1780;p34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34"/>
              <p:cNvSpPr/>
              <p:nvPr/>
            </p:nvSpPr>
            <p:spPr>
              <a:xfrm>
                <a:off x="950650" y="3515450"/>
                <a:ext cx="233500" cy="184750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0" extrusionOk="0">
                    <a:moveTo>
                      <a:pt x="4661" y="1328"/>
                    </a:moveTo>
                    <a:cubicBezTo>
                      <a:pt x="5062" y="1328"/>
                      <a:pt x="5480" y="1432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13" y="5723"/>
                      <a:pt x="5516" y="6099"/>
                      <a:pt x="4722" y="6099"/>
                    </a:cubicBezTo>
                    <a:cubicBezTo>
                      <a:pt x="3714" y="6099"/>
                      <a:pt x="2709" y="5495"/>
                      <a:pt x="2355" y="4381"/>
                    </a:cubicBezTo>
                    <a:cubicBezTo>
                      <a:pt x="1927" y="2743"/>
                      <a:pt x="3181" y="1328"/>
                      <a:pt x="4661" y="1328"/>
                    </a:cubicBezTo>
                    <a:close/>
                    <a:moveTo>
                      <a:pt x="4678" y="0"/>
                    </a:moveTo>
                    <a:cubicBezTo>
                      <a:pt x="4365" y="0"/>
                      <a:pt x="4042" y="40"/>
                      <a:pt x="3713" y="125"/>
                    </a:cubicBezTo>
                    <a:cubicBezTo>
                      <a:pt x="543" y="1030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8" y="7390"/>
                      <a:pt x="7204" y="6723"/>
                      <a:pt x="7879" y="5558"/>
                    </a:cubicBezTo>
                    <a:cubicBezTo>
                      <a:pt x="9339" y="2961"/>
                      <a:pt x="7382" y="0"/>
                      <a:pt x="4678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34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34"/>
              <p:cNvSpPr/>
              <p:nvPr/>
            </p:nvSpPr>
            <p:spPr>
              <a:xfrm>
                <a:off x="719725" y="3422625"/>
                <a:ext cx="233500" cy="184775"/>
              </a:xfrm>
              <a:custGeom>
                <a:avLst/>
                <a:gdLst/>
                <a:ahLst/>
                <a:cxnLst/>
                <a:rect l="l" t="t" r="r" b="b"/>
                <a:pathLst>
                  <a:path w="9340" h="7391" extrusionOk="0">
                    <a:moveTo>
                      <a:pt x="4727" y="1373"/>
                    </a:moveTo>
                    <a:cubicBezTo>
                      <a:pt x="5108" y="1373"/>
                      <a:pt x="5503" y="1464"/>
                      <a:pt x="5886" y="1664"/>
                    </a:cubicBezTo>
                    <a:cubicBezTo>
                      <a:pt x="6973" y="2298"/>
                      <a:pt x="7426" y="3747"/>
                      <a:pt x="6792" y="4924"/>
                    </a:cubicBezTo>
                    <a:cubicBezTo>
                      <a:pt x="6305" y="5736"/>
                      <a:pt x="5492" y="6129"/>
                      <a:pt x="4685" y="6129"/>
                    </a:cubicBezTo>
                    <a:cubicBezTo>
                      <a:pt x="3690" y="6129"/>
                      <a:pt x="2705" y="5531"/>
                      <a:pt x="2355" y="4381"/>
                    </a:cubicBezTo>
                    <a:cubicBezTo>
                      <a:pt x="1921" y="2791"/>
                      <a:pt x="3219" y="1373"/>
                      <a:pt x="4727" y="1373"/>
                    </a:cubicBezTo>
                    <a:close/>
                    <a:moveTo>
                      <a:pt x="4678" y="1"/>
                    </a:moveTo>
                    <a:cubicBezTo>
                      <a:pt x="4365" y="1"/>
                      <a:pt x="4042" y="40"/>
                      <a:pt x="3713" y="125"/>
                    </a:cubicBezTo>
                    <a:cubicBezTo>
                      <a:pt x="544" y="1031"/>
                      <a:pt x="0" y="5287"/>
                      <a:pt x="2898" y="6917"/>
                    </a:cubicBezTo>
                    <a:cubicBezTo>
                      <a:pt x="3454" y="7238"/>
                      <a:pt x="4066" y="7390"/>
                      <a:pt x="4674" y="7390"/>
                    </a:cubicBezTo>
                    <a:cubicBezTo>
                      <a:pt x="5949" y="7390"/>
                      <a:pt x="7204" y="6723"/>
                      <a:pt x="7879" y="5558"/>
                    </a:cubicBezTo>
                    <a:cubicBezTo>
                      <a:pt x="9340" y="2961"/>
                      <a:pt x="7382" y="1"/>
                      <a:pt x="467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34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34"/>
              <p:cNvSpPr/>
              <p:nvPr/>
            </p:nvSpPr>
            <p:spPr>
              <a:xfrm>
                <a:off x="626000" y="3204925"/>
                <a:ext cx="195625" cy="184425"/>
              </a:xfrm>
              <a:custGeom>
                <a:avLst/>
                <a:gdLst/>
                <a:ahLst/>
                <a:cxnLst/>
                <a:rect l="l" t="t" r="r" b="b"/>
                <a:pathLst>
                  <a:path w="7825" h="7377" extrusionOk="0">
                    <a:moveTo>
                      <a:pt x="3661" y="1261"/>
                    </a:moveTo>
                    <a:cubicBezTo>
                      <a:pt x="5570" y="1261"/>
                      <a:pt x="7165" y="3749"/>
                      <a:pt x="5379" y="5392"/>
                    </a:cubicBezTo>
                    <a:cubicBezTo>
                      <a:pt x="4853" y="5898"/>
                      <a:pt x="4277" y="6110"/>
                      <a:pt x="3728" y="6110"/>
                    </a:cubicBezTo>
                    <a:cubicBezTo>
                      <a:pt x="1817" y="6110"/>
                      <a:pt x="220" y="3548"/>
                      <a:pt x="2119" y="1860"/>
                    </a:cubicBezTo>
                    <a:cubicBezTo>
                      <a:pt x="2616" y="1439"/>
                      <a:pt x="3150" y="1261"/>
                      <a:pt x="3661" y="1261"/>
                    </a:cubicBezTo>
                    <a:close/>
                    <a:moveTo>
                      <a:pt x="3771" y="0"/>
                    </a:moveTo>
                    <a:cubicBezTo>
                      <a:pt x="1950" y="0"/>
                      <a:pt x="186" y="1358"/>
                      <a:pt x="127" y="3490"/>
                    </a:cubicBezTo>
                    <a:cubicBezTo>
                      <a:pt x="1" y="5764"/>
                      <a:pt x="1856" y="7377"/>
                      <a:pt x="3790" y="7377"/>
                    </a:cubicBezTo>
                    <a:cubicBezTo>
                      <a:pt x="4628" y="7377"/>
                      <a:pt x="5482" y="7073"/>
                      <a:pt x="6194" y="6388"/>
                    </a:cubicBezTo>
                    <a:cubicBezTo>
                      <a:pt x="7734" y="5030"/>
                      <a:pt x="7824" y="2675"/>
                      <a:pt x="6466" y="1226"/>
                    </a:cubicBezTo>
                    <a:cubicBezTo>
                      <a:pt x="5714" y="380"/>
                      <a:pt x="4734" y="0"/>
                      <a:pt x="37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34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34"/>
              <p:cNvSpPr/>
              <p:nvPr/>
            </p:nvSpPr>
            <p:spPr>
              <a:xfrm>
                <a:off x="900825" y="3532150"/>
                <a:ext cx="110975" cy="67925"/>
              </a:xfrm>
              <a:custGeom>
                <a:avLst/>
                <a:gdLst/>
                <a:ahLst/>
                <a:cxnLst/>
                <a:rect l="l" t="t" r="r" b="b"/>
                <a:pathLst>
                  <a:path w="4439" h="2717" extrusionOk="0">
                    <a:moveTo>
                      <a:pt x="454" y="0"/>
                    </a:moveTo>
                    <a:lnTo>
                      <a:pt x="1" y="1177"/>
                    </a:lnTo>
                    <a:lnTo>
                      <a:pt x="3895" y="2717"/>
                    </a:lnTo>
                    <a:lnTo>
                      <a:pt x="4438" y="1449"/>
                    </a:lnTo>
                    <a:lnTo>
                      <a:pt x="454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34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34"/>
              <p:cNvSpPr/>
              <p:nvPr/>
            </p:nvSpPr>
            <p:spPr>
              <a:xfrm>
                <a:off x="495600" y="3452900"/>
                <a:ext cx="215075" cy="185800"/>
              </a:xfrm>
              <a:custGeom>
                <a:avLst/>
                <a:gdLst/>
                <a:ahLst/>
                <a:cxnLst/>
                <a:rect l="l" t="t" r="r" b="b"/>
                <a:pathLst>
                  <a:path w="8603" h="7432" extrusionOk="0">
                    <a:moveTo>
                      <a:pt x="3744" y="1271"/>
                    </a:moveTo>
                    <a:cubicBezTo>
                      <a:pt x="4332" y="1271"/>
                      <a:pt x="4935" y="1494"/>
                      <a:pt x="5433" y="1993"/>
                    </a:cubicBezTo>
                    <a:cubicBezTo>
                      <a:pt x="6882" y="3532"/>
                      <a:pt x="5796" y="6068"/>
                      <a:pt x="3713" y="6068"/>
                    </a:cubicBezTo>
                    <a:lnTo>
                      <a:pt x="3713" y="6159"/>
                    </a:lnTo>
                    <a:cubicBezTo>
                      <a:pt x="2354" y="6068"/>
                      <a:pt x="1268" y="4981"/>
                      <a:pt x="1358" y="3713"/>
                    </a:cubicBezTo>
                    <a:cubicBezTo>
                      <a:pt x="1358" y="2244"/>
                      <a:pt x="2518" y="1271"/>
                      <a:pt x="3744" y="1271"/>
                    </a:cubicBezTo>
                    <a:close/>
                    <a:moveTo>
                      <a:pt x="3713" y="1"/>
                    </a:moveTo>
                    <a:cubicBezTo>
                      <a:pt x="1630" y="1"/>
                      <a:pt x="0" y="1631"/>
                      <a:pt x="0" y="3713"/>
                    </a:cubicBezTo>
                    <a:cubicBezTo>
                      <a:pt x="0" y="5927"/>
                      <a:pt x="1837" y="7431"/>
                      <a:pt x="3726" y="7431"/>
                    </a:cubicBezTo>
                    <a:cubicBezTo>
                      <a:pt x="4618" y="7431"/>
                      <a:pt x="5522" y="7095"/>
                      <a:pt x="6248" y="6340"/>
                    </a:cubicBezTo>
                    <a:cubicBezTo>
                      <a:pt x="8603" y="3985"/>
                      <a:pt x="6973" y="1"/>
                      <a:pt x="3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34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34"/>
              <p:cNvSpPr/>
              <p:nvPr/>
            </p:nvSpPr>
            <p:spPr>
              <a:xfrm>
                <a:off x="651800" y="3504975"/>
                <a:ext cx="108700" cy="47575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1903" extrusionOk="0">
                    <a:moveTo>
                      <a:pt x="4166" y="0"/>
                    </a:moveTo>
                    <a:lnTo>
                      <a:pt x="0" y="634"/>
                    </a:lnTo>
                    <a:lnTo>
                      <a:pt x="182" y="1902"/>
                    </a:lnTo>
                    <a:lnTo>
                      <a:pt x="4347" y="1268"/>
                    </a:lnTo>
                    <a:lnTo>
                      <a:pt x="4166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34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34"/>
              <p:cNvSpPr/>
              <p:nvPr/>
            </p:nvSpPr>
            <p:spPr>
              <a:xfrm>
                <a:off x="737825" y="3357825"/>
                <a:ext cx="67950" cy="95100"/>
              </a:xfrm>
              <a:custGeom>
                <a:avLst/>
                <a:gdLst/>
                <a:ahLst/>
                <a:cxnLst/>
                <a:rect l="l" t="t" r="r" b="b"/>
                <a:pathLst>
                  <a:path w="2718" h="3804" extrusionOk="0">
                    <a:moveTo>
                      <a:pt x="1178" y="0"/>
                    </a:moveTo>
                    <a:lnTo>
                      <a:pt x="1" y="634"/>
                    </a:lnTo>
                    <a:lnTo>
                      <a:pt x="1631" y="3804"/>
                    </a:lnTo>
                    <a:lnTo>
                      <a:pt x="2717" y="3170"/>
                    </a:lnTo>
                    <a:lnTo>
                      <a:pt x="1178" y="0"/>
                    </a:ln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94" name="Google Shape;1794;p34"/>
            <p:cNvGrpSpPr/>
            <p:nvPr/>
          </p:nvGrpSpPr>
          <p:grpSpPr>
            <a:xfrm rot="-2095817">
              <a:off x="2310934" y="3982261"/>
              <a:ext cx="544726" cy="314720"/>
              <a:chOff x="897575" y="241000"/>
              <a:chExt cx="1194100" cy="689900"/>
            </a:xfrm>
          </p:grpSpPr>
          <p:sp>
            <p:nvSpPr>
              <p:cNvPr id="1795" name="Google Shape;1795;p34"/>
              <p:cNvSpPr/>
              <p:nvPr/>
            </p:nvSpPr>
            <p:spPr>
              <a:xfrm>
                <a:off x="986400" y="241000"/>
                <a:ext cx="192050" cy="463750"/>
              </a:xfrm>
              <a:custGeom>
                <a:avLst/>
                <a:gdLst/>
                <a:ahLst/>
                <a:cxnLst/>
                <a:rect l="l" t="t" r="r" b="b"/>
                <a:pathLst>
                  <a:path w="7682" h="18550" extrusionOk="0">
                    <a:moveTo>
                      <a:pt x="926" y="0"/>
                    </a:moveTo>
                    <a:cubicBezTo>
                      <a:pt x="452" y="0"/>
                      <a:pt x="0" y="370"/>
                      <a:pt x="110" y="972"/>
                    </a:cubicBezTo>
                    <a:cubicBezTo>
                      <a:pt x="1558" y="6677"/>
                      <a:pt x="3822" y="12382"/>
                      <a:pt x="5815" y="17996"/>
                    </a:cubicBezTo>
                    <a:cubicBezTo>
                      <a:pt x="5954" y="18381"/>
                      <a:pt x="6269" y="18549"/>
                      <a:pt x="6598" y="18549"/>
                    </a:cubicBezTo>
                    <a:cubicBezTo>
                      <a:pt x="7122" y="18549"/>
                      <a:pt x="7681" y="18121"/>
                      <a:pt x="7626" y="17453"/>
                    </a:cubicBezTo>
                    <a:cubicBezTo>
                      <a:pt x="5724" y="11839"/>
                      <a:pt x="4094" y="5952"/>
                      <a:pt x="1740" y="519"/>
                    </a:cubicBezTo>
                    <a:cubicBezTo>
                      <a:pt x="1560" y="160"/>
                      <a:pt x="1238" y="0"/>
                      <a:pt x="92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34"/>
              <p:cNvSpPr/>
              <p:nvPr/>
            </p:nvSpPr>
            <p:spPr>
              <a:xfrm>
                <a:off x="897575" y="301875"/>
                <a:ext cx="385250" cy="353500"/>
              </a:xfrm>
              <a:custGeom>
                <a:avLst/>
                <a:gdLst/>
                <a:ahLst/>
                <a:cxnLst/>
                <a:rect l="l" t="t" r="r" b="b"/>
                <a:pathLst>
                  <a:path w="15410" h="14140" extrusionOk="0">
                    <a:moveTo>
                      <a:pt x="14367" y="1"/>
                    </a:moveTo>
                    <a:cubicBezTo>
                      <a:pt x="14212" y="1"/>
                      <a:pt x="14050" y="51"/>
                      <a:pt x="13895" y="167"/>
                    </a:cubicBezTo>
                    <a:cubicBezTo>
                      <a:pt x="9187" y="3880"/>
                      <a:pt x="5021" y="8317"/>
                      <a:pt x="765" y="12483"/>
                    </a:cubicBezTo>
                    <a:cubicBezTo>
                      <a:pt x="0" y="13178"/>
                      <a:pt x="676" y="14140"/>
                      <a:pt x="1441" y="14140"/>
                    </a:cubicBezTo>
                    <a:cubicBezTo>
                      <a:pt x="1673" y="14140"/>
                      <a:pt x="1913" y="14051"/>
                      <a:pt x="2123" y="13841"/>
                    </a:cubicBezTo>
                    <a:cubicBezTo>
                      <a:pt x="6470" y="9675"/>
                      <a:pt x="11088" y="5781"/>
                      <a:pt x="14982" y="1253"/>
                    </a:cubicBezTo>
                    <a:cubicBezTo>
                      <a:pt x="15410" y="683"/>
                      <a:pt x="14940" y="1"/>
                      <a:pt x="1436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34"/>
              <p:cNvSpPr/>
              <p:nvPr/>
            </p:nvSpPr>
            <p:spPr>
              <a:xfrm>
                <a:off x="1397925" y="339625"/>
                <a:ext cx="132300" cy="294700"/>
              </a:xfrm>
              <a:custGeom>
                <a:avLst/>
                <a:gdLst/>
                <a:ahLst/>
                <a:cxnLst/>
                <a:rect l="l" t="t" r="r" b="b"/>
                <a:pathLst>
                  <a:path w="5292" h="11788" extrusionOk="0">
                    <a:moveTo>
                      <a:pt x="1017" y="0"/>
                    </a:moveTo>
                    <a:cubicBezTo>
                      <a:pt x="517" y="0"/>
                      <a:pt x="0" y="405"/>
                      <a:pt x="221" y="1011"/>
                    </a:cubicBezTo>
                    <a:cubicBezTo>
                      <a:pt x="945" y="3909"/>
                      <a:pt x="1851" y="6716"/>
                      <a:pt x="2847" y="9614"/>
                    </a:cubicBezTo>
                    <a:cubicBezTo>
                      <a:pt x="3028" y="10339"/>
                      <a:pt x="3299" y="11063"/>
                      <a:pt x="3571" y="11788"/>
                    </a:cubicBezTo>
                    <a:cubicBezTo>
                      <a:pt x="4114" y="11244"/>
                      <a:pt x="4748" y="10701"/>
                      <a:pt x="5292" y="10158"/>
                    </a:cubicBezTo>
                    <a:cubicBezTo>
                      <a:pt x="5020" y="9433"/>
                      <a:pt x="4748" y="8618"/>
                      <a:pt x="4567" y="7894"/>
                    </a:cubicBezTo>
                    <a:cubicBezTo>
                      <a:pt x="3662" y="5449"/>
                      <a:pt x="2847" y="3003"/>
                      <a:pt x="1760" y="558"/>
                    </a:cubicBezTo>
                    <a:cubicBezTo>
                      <a:pt x="1654" y="168"/>
                      <a:pt x="1339" y="0"/>
                      <a:pt x="1017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34"/>
              <p:cNvSpPr/>
              <p:nvPr/>
            </p:nvSpPr>
            <p:spPr>
              <a:xfrm>
                <a:off x="1311350" y="401025"/>
                <a:ext cx="388900" cy="356225"/>
              </a:xfrm>
              <a:custGeom>
                <a:avLst/>
                <a:gdLst/>
                <a:ahLst/>
                <a:cxnLst/>
                <a:rect l="l" t="t" r="r" b="b"/>
                <a:pathLst>
                  <a:path w="15556" h="14249" extrusionOk="0">
                    <a:moveTo>
                      <a:pt x="14388" y="1"/>
                    </a:moveTo>
                    <a:cubicBezTo>
                      <a:pt x="14196" y="1"/>
                      <a:pt x="13998" y="82"/>
                      <a:pt x="13826" y="276"/>
                    </a:cubicBezTo>
                    <a:cubicBezTo>
                      <a:pt x="11834" y="1906"/>
                      <a:pt x="9841" y="3717"/>
                      <a:pt x="8030" y="5438"/>
                    </a:cubicBezTo>
                    <a:cubicBezTo>
                      <a:pt x="7396" y="5981"/>
                      <a:pt x="6853" y="6615"/>
                      <a:pt x="6310" y="7158"/>
                    </a:cubicBezTo>
                    <a:cubicBezTo>
                      <a:pt x="4408" y="8969"/>
                      <a:pt x="2597" y="10780"/>
                      <a:pt x="695" y="12592"/>
                    </a:cubicBezTo>
                    <a:cubicBezTo>
                      <a:pt x="0" y="13287"/>
                      <a:pt x="639" y="14249"/>
                      <a:pt x="1383" y="14249"/>
                    </a:cubicBezTo>
                    <a:cubicBezTo>
                      <a:pt x="1608" y="14249"/>
                      <a:pt x="1843" y="14160"/>
                      <a:pt x="2053" y="13950"/>
                    </a:cubicBezTo>
                    <a:cubicBezTo>
                      <a:pt x="3684" y="12411"/>
                      <a:pt x="5404" y="10871"/>
                      <a:pt x="7034" y="9332"/>
                    </a:cubicBezTo>
                    <a:cubicBezTo>
                      <a:pt x="7577" y="8788"/>
                      <a:pt x="8211" y="8245"/>
                      <a:pt x="8755" y="7792"/>
                    </a:cubicBezTo>
                    <a:cubicBezTo>
                      <a:pt x="10928" y="5709"/>
                      <a:pt x="13011" y="3717"/>
                      <a:pt x="15003" y="1453"/>
                    </a:cubicBezTo>
                    <a:cubicBezTo>
                      <a:pt x="15555" y="832"/>
                      <a:pt x="15003" y="1"/>
                      <a:pt x="14388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34"/>
              <p:cNvSpPr/>
              <p:nvPr/>
            </p:nvSpPr>
            <p:spPr>
              <a:xfrm>
                <a:off x="1816250" y="835675"/>
                <a:ext cx="275425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11017" h="3809" extrusionOk="0">
                    <a:moveTo>
                      <a:pt x="1233" y="1"/>
                    </a:moveTo>
                    <a:cubicBezTo>
                      <a:pt x="309" y="1"/>
                      <a:pt x="1" y="1285"/>
                      <a:pt x="965" y="1635"/>
                    </a:cubicBezTo>
                    <a:lnTo>
                      <a:pt x="3138" y="2269"/>
                    </a:lnTo>
                    <a:lnTo>
                      <a:pt x="4225" y="2541"/>
                    </a:lnTo>
                    <a:lnTo>
                      <a:pt x="4497" y="2631"/>
                    </a:lnTo>
                    <a:lnTo>
                      <a:pt x="5312" y="2812"/>
                    </a:lnTo>
                    <a:lnTo>
                      <a:pt x="5493" y="2903"/>
                    </a:lnTo>
                    <a:lnTo>
                      <a:pt x="6399" y="3084"/>
                    </a:lnTo>
                    <a:lnTo>
                      <a:pt x="6580" y="3084"/>
                    </a:lnTo>
                    <a:lnTo>
                      <a:pt x="7666" y="3356"/>
                    </a:lnTo>
                    <a:lnTo>
                      <a:pt x="9930" y="3809"/>
                    </a:lnTo>
                    <a:cubicBezTo>
                      <a:pt x="10836" y="3718"/>
                      <a:pt x="11017" y="2631"/>
                      <a:pt x="10292" y="2269"/>
                    </a:cubicBezTo>
                    <a:cubicBezTo>
                      <a:pt x="9115" y="1816"/>
                      <a:pt x="8029" y="1454"/>
                      <a:pt x="6851" y="1092"/>
                    </a:cubicBezTo>
                    <a:lnTo>
                      <a:pt x="5855" y="820"/>
                    </a:lnTo>
                    <a:lnTo>
                      <a:pt x="4950" y="639"/>
                    </a:lnTo>
                    <a:cubicBezTo>
                      <a:pt x="3772" y="367"/>
                      <a:pt x="2505" y="186"/>
                      <a:pt x="1327" y="5"/>
                    </a:cubicBezTo>
                    <a:cubicBezTo>
                      <a:pt x="1295" y="2"/>
                      <a:pt x="1264" y="1"/>
                      <a:pt x="123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34"/>
              <p:cNvSpPr/>
              <p:nvPr/>
            </p:nvSpPr>
            <p:spPr>
              <a:xfrm>
                <a:off x="1905825" y="493925"/>
                <a:ext cx="165475" cy="75500"/>
              </a:xfrm>
              <a:custGeom>
                <a:avLst/>
                <a:gdLst/>
                <a:ahLst/>
                <a:cxnLst/>
                <a:rect l="l" t="t" r="r" b="b"/>
                <a:pathLst>
                  <a:path w="6619" h="3020" extrusionOk="0">
                    <a:moveTo>
                      <a:pt x="5351" y="1"/>
                    </a:moveTo>
                    <a:cubicBezTo>
                      <a:pt x="3902" y="454"/>
                      <a:pt x="2453" y="907"/>
                      <a:pt x="1004" y="1359"/>
                    </a:cubicBezTo>
                    <a:cubicBezTo>
                      <a:pt x="1" y="1610"/>
                      <a:pt x="233" y="3020"/>
                      <a:pt x="1130" y="3020"/>
                    </a:cubicBezTo>
                    <a:cubicBezTo>
                      <a:pt x="1205" y="3020"/>
                      <a:pt x="1284" y="3010"/>
                      <a:pt x="1367" y="2989"/>
                    </a:cubicBezTo>
                    <a:cubicBezTo>
                      <a:pt x="2182" y="2899"/>
                      <a:pt x="2906" y="2718"/>
                      <a:pt x="3631" y="2537"/>
                    </a:cubicBezTo>
                    <a:lnTo>
                      <a:pt x="4264" y="2446"/>
                    </a:lnTo>
                    <a:lnTo>
                      <a:pt x="4717" y="2355"/>
                    </a:lnTo>
                    <a:lnTo>
                      <a:pt x="5804" y="2084"/>
                    </a:lnTo>
                    <a:lnTo>
                      <a:pt x="5985" y="2084"/>
                    </a:lnTo>
                    <a:lnTo>
                      <a:pt x="6347" y="1993"/>
                    </a:lnTo>
                    <a:lnTo>
                      <a:pt x="6438" y="907"/>
                    </a:lnTo>
                    <a:cubicBezTo>
                      <a:pt x="6619" y="454"/>
                      <a:pt x="6257" y="1"/>
                      <a:pt x="5713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34"/>
              <p:cNvSpPr/>
              <p:nvPr/>
            </p:nvSpPr>
            <p:spPr>
              <a:xfrm>
                <a:off x="1933175" y="493925"/>
                <a:ext cx="138125" cy="418875"/>
              </a:xfrm>
              <a:custGeom>
                <a:avLst/>
                <a:gdLst/>
                <a:ahLst/>
                <a:cxnLst/>
                <a:rect l="l" t="t" r="r" b="b"/>
                <a:pathLst>
                  <a:path w="5525" h="16755" extrusionOk="0">
                    <a:moveTo>
                      <a:pt x="4619" y="1"/>
                    </a:moveTo>
                    <a:cubicBezTo>
                      <a:pt x="4529" y="1"/>
                      <a:pt x="4438" y="1"/>
                      <a:pt x="4348" y="92"/>
                    </a:cubicBezTo>
                    <a:cubicBezTo>
                      <a:pt x="4076" y="182"/>
                      <a:pt x="3895" y="363"/>
                      <a:pt x="3804" y="635"/>
                    </a:cubicBezTo>
                    <a:cubicBezTo>
                      <a:pt x="3623" y="1269"/>
                      <a:pt x="3442" y="1903"/>
                      <a:pt x="3261" y="2446"/>
                    </a:cubicBezTo>
                    <a:cubicBezTo>
                      <a:pt x="2718" y="4348"/>
                      <a:pt x="2265" y="6249"/>
                      <a:pt x="1812" y="8242"/>
                    </a:cubicBezTo>
                    <a:cubicBezTo>
                      <a:pt x="1631" y="8966"/>
                      <a:pt x="1450" y="9781"/>
                      <a:pt x="1269" y="10506"/>
                    </a:cubicBezTo>
                    <a:cubicBezTo>
                      <a:pt x="997" y="11773"/>
                      <a:pt x="725" y="13041"/>
                      <a:pt x="363" y="14309"/>
                    </a:cubicBezTo>
                    <a:lnTo>
                      <a:pt x="1" y="16301"/>
                    </a:lnTo>
                    <a:lnTo>
                      <a:pt x="725" y="16482"/>
                    </a:lnTo>
                    <a:lnTo>
                      <a:pt x="997" y="16573"/>
                    </a:lnTo>
                    <a:lnTo>
                      <a:pt x="1812" y="16754"/>
                    </a:lnTo>
                    <a:cubicBezTo>
                      <a:pt x="1993" y="16120"/>
                      <a:pt x="2174" y="15396"/>
                      <a:pt x="2355" y="14762"/>
                    </a:cubicBezTo>
                    <a:cubicBezTo>
                      <a:pt x="2627" y="13856"/>
                      <a:pt x="2808" y="12860"/>
                      <a:pt x="3080" y="11955"/>
                    </a:cubicBezTo>
                    <a:cubicBezTo>
                      <a:pt x="3261" y="11140"/>
                      <a:pt x="3442" y="10415"/>
                      <a:pt x="3623" y="9691"/>
                    </a:cubicBezTo>
                    <a:cubicBezTo>
                      <a:pt x="4167" y="7155"/>
                      <a:pt x="4800" y="4529"/>
                      <a:pt x="5253" y="1993"/>
                    </a:cubicBezTo>
                    <a:lnTo>
                      <a:pt x="5344" y="907"/>
                    </a:lnTo>
                    <a:cubicBezTo>
                      <a:pt x="5525" y="454"/>
                      <a:pt x="5163" y="1"/>
                      <a:pt x="461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34"/>
              <p:cNvSpPr/>
              <p:nvPr/>
            </p:nvSpPr>
            <p:spPr>
              <a:xfrm>
                <a:off x="1222300" y="680500"/>
                <a:ext cx="67000" cy="51775"/>
              </a:xfrm>
              <a:custGeom>
                <a:avLst/>
                <a:gdLst/>
                <a:ahLst/>
                <a:cxnLst/>
                <a:rect l="l" t="t" r="r" b="b"/>
                <a:pathLst>
                  <a:path w="2680" h="2071" extrusionOk="0">
                    <a:moveTo>
                      <a:pt x="1214" y="1"/>
                    </a:moveTo>
                    <a:cubicBezTo>
                      <a:pt x="659" y="1"/>
                      <a:pt x="128" y="414"/>
                      <a:pt x="1" y="1050"/>
                    </a:cubicBezTo>
                    <a:cubicBezTo>
                      <a:pt x="38" y="1782"/>
                      <a:pt x="518" y="2071"/>
                      <a:pt x="1041" y="2071"/>
                    </a:cubicBezTo>
                    <a:cubicBezTo>
                      <a:pt x="1813" y="2071"/>
                      <a:pt x="2679" y="1444"/>
                      <a:pt x="2355" y="688"/>
                    </a:cubicBezTo>
                    <a:cubicBezTo>
                      <a:pt x="2265" y="507"/>
                      <a:pt x="2084" y="326"/>
                      <a:pt x="1903" y="235"/>
                    </a:cubicBezTo>
                    <a:cubicBezTo>
                      <a:pt x="1688" y="74"/>
                      <a:pt x="1449" y="1"/>
                      <a:pt x="1214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34"/>
              <p:cNvSpPr/>
              <p:nvPr/>
            </p:nvSpPr>
            <p:spPr>
              <a:xfrm>
                <a:off x="1672825" y="559600"/>
                <a:ext cx="201525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1" h="2989" extrusionOk="0">
                    <a:moveTo>
                      <a:pt x="816" y="0"/>
                    </a:moveTo>
                    <a:cubicBezTo>
                      <a:pt x="182" y="0"/>
                      <a:pt x="1" y="815"/>
                      <a:pt x="544" y="1177"/>
                    </a:cubicBezTo>
                    <a:cubicBezTo>
                      <a:pt x="2536" y="2174"/>
                      <a:pt x="4800" y="2807"/>
                      <a:pt x="7064" y="2989"/>
                    </a:cubicBezTo>
                    <a:cubicBezTo>
                      <a:pt x="7879" y="2989"/>
                      <a:pt x="8060" y="1902"/>
                      <a:pt x="7427" y="1540"/>
                    </a:cubicBezTo>
                    <a:cubicBezTo>
                      <a:pt x="5344" y="544"/>
                      <a:pt x="3080" y="0"/>
                      <a:pt x="816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34"/>
              <p:cNvSpPr/>
              <p:nvPr/>
            </p:nvSpPr>
            <p:spPr>
              <a:xfrm>
                <a:off x="1650200" y="650150"/>
                <a:ext cx="201500" cy="74725"/>
              </a:xfrm>
              <a:custGeom>
                <a:avLst/>
                <a:gdLst/>
                <a:ahLst/>
                <a:cxnLst/>
                <a:rect l="l" t="t" r="r" b="b"/>
                <a:pathLst>
                  <a:path w="8060" h="2989" extrusionOk="0">
                    <a:moveTo>
                      <a:pt x="815" y="0"/>
                    </a:moveTo>
                    <a:cubicBezTo>
                      <a:pt x="181" y="0"/>
                      <a:pt x="0" y="906"/>
                      <a:pt x="544" y="1178"/>
                    </a:cubicBezTo>
                    <a:cubicBezTo>
                      <a:pt x="2536" y="2264"/>
                      <a:pt x="4800" y="2808"/>
                      <a:pt x="7064" y="2989"/>
                    </a:cubicBezTo>
                    <a:cubicBezTo>
                      <a:pt x="7879" y="2989"/>
                      <a:pt x="8060" y="1902"/>
                      <a:pt x="7426" y="1540"/>
                    </a:cubicBezTo>
                    <a:cubicBezTo>
                      <a:pt x="5343" y="634"/>
                      <a:pt x="3079" y="91"/>
                      <a:pt x="815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05" name="Google Shape;1805;p34"/>
            <p:cNvGrpSpPr/>
            <p:nvPr/>
          </p:nvGrpSpPr>
          <p:grpSpPr>
            <a:xfrm>
              <a:off x="8053958" y="821624"/>
              <a:ext cx="609487" cy="338894"/>
              <a:chOff x="483500" y="2235925"/>
              <a:chExt cx="1542225" cy="857525"/>
            </a:xfrm>
          </p:grpSpPr>
          <p:sp>
            <p:nvSpPr>
              <p:cNvPr id="1806" name="Google Shape;1806;p34"/>
              <p:cNvSpPr/>
              <p:nvPr/>
            </p:nvSpPr>
            <p:spPr>
              <a:xfrm>
                <a:off x="483500" y="2235925"/>
                <a:ext cx="428775" cy="540625"/>
              </a:xfrm>
              <a:custGeom>
                <a:avLst/>
                <a:gdLst/>
                <a:ahLst/>
                <a:cxnLst/>
                <a:rect l="l" t="t" r="r" b="b"/>
                <a:pathLst>
                  <a:path w="17151" h="21625" extrusionOk="0">
                    <a:moveTo>
                      <a:pt x="8292" y="1"/>
                    </a:moveTo>
                    <a:cubicBezTo>
                      <a:pt x="7917" y="1"/>
                      <a:pt x="7542" y="80"/>
                      <a:pt x="7168" y="205"/>
                    </a:cubicBezTo>
                    <a:cubicBezTo>
                      <a:pt x="6656" y="632"/>
                      <a:pt x="6229" y="1058"/>
                      <a:pt x="5888" y="1741"/>
                    </a:cubicBezTo>
                    <a:cubicBezTo>
                      <a:pt x="5547" y="2253"/>
                      <a:pt x="5291" y="2765"/>
                      <a:pt x="5035" y="3277"/>
                    </a:cubicBezTo>
                    <a:cubicBezTo>
                      <a:pt x="4437" y="4642"/>
                      <a:pt x="3840" y="6092"/>
                      <a:pt x="3328" y="7543"/>
                    </a:cubicBezTo>
                    <a:cubicBezTo>
                      <a:pt x="2816" y="8993"/>
                      <a:pt x="2219" y="10529"/>
                      <a:pt x="1707" y="11979"/>
                    </a:cubicBezTo>
                    <a:cubicBezTo>
                      <a:pt x="1110" y="13430"/>
                      <a:pt x="683" y="14710"/>
                      <a:pt x="257" y="16075"/>
                    </a:cubicBezTo>
                    <a:cubicBezTo>
                      <a:pt x="86" y="16501"/>
                      <a:pt x="1" y="16928"/>
                      <a:pt x="86" y="17355"/>
                    </a:cubicBezTo>
                    <a:cubicBezTo>
                      <a:pt x="171" y="17781"/>
                      <a:pt x="513" y="18123"/>
                      <a:pt x="854" y="18293"/>
                    </a:cubicBezTo>
                    <a:cubicBezTo>
                      <a:pt x="1281" y="18464"/>
                      <a:pt x="1622" y="18805"/>
                      <a:pt x="2134" y="18976"/>
                    </a:cubicBezTo>
                    <a:cubicBezTo>
                      <a:pt x="3072" y="19402"/>
                      <a:pt x="4011" y="19744"/>
                      <a:pt x="5035" y="20085"/>
                    </a:cubicBezTo>
                    <a:cubicBezTo>
                      <a:pt x="6656" y="20597"/>
                      <a:pt x="8192" y="21109"/>
                      <a:pt x="9898" y="21535"/>
                    </a:cubicBezTo>
                    <a:cubicBezTo>
                      <a:pt x="10049" y="21596"/>
                      <a:pt x="10211" y="21624"/>
                      <a:pt x="10372" y="21624"/>
                    </a:cubicBezTo>
                    <a:cubicBezTo>
                      <a:pt x="10666" y="21624"/>
                      <a:pt x="10957" y="21530"/>
                      <a:pt x="11178" y="21365"/>
                    </a:cubicBezTo>
                    <a:cubicBezTo>
                      <a:pt x="11690" y="20938"/>
                      <a:pt x="11860" y="20768"/>
                      <a:pt x="11690" y="20170"/>
                    </a:cubicBezTo>
                    <a:cubicBezTo>
                      <a:pt x="11519" y="19658"/>
                      <a:pt x="11178" y="19317"/>
                      <a:pt x="10751" y="19146"/>
                    </a:cubicBezTo>
                    <a:cubicBezTo>
                      <a:pt x="8362" y="18379"/>
                      <a:pt x="5547" y="17013"/>
                      <a:pt x="2902" y="16672"/>
                    </a:cubicBezTo>
                    <a:cubicBezTo>
                      <a:pt x="3840" y="14966"/>
                      <a:pt x="4693" y="13174"/>
                      <a:pt x="5376" y="11382"/>
                    </a:cubicBezTo>
                    <a:lnTo>
                      <a:pt x="5888" y="10102"/>
                    </a:lnTo>
                    <a:cubicBezTo>
                      <a:pt x="6400" y="10529"/>
                      <a:pt x="6997" y="10870"/>
                      <a:pt x="7680" y="11212"/>
                    </a:cubicBezTo>
                    <a:cubicBezTo>
                      <a:pt x="8348" y="11583"/>
                      <a:pt x="9146" y="11825"/>
                      <a:pt x="9961" y="11825"/>
                    </a:cubicBezTo>
                    <a:cubicBezTo>
                      <a:pt x="10082" y="11825"/>
                      <a:pt x="10203" y="11820"/>
                      <a:pt x="10325" y="11809"/>
                    </a:cubicBezTo>
                    <a:cubicBezTo>
                      <a:pt x="11092" y="11638"/>
                      <a:pt x="11519" y="10700"/>
                      <a:pt x="10922" y="10102"/>
                    </a:cubicBezTo>
                    <a:cubicBezTo>
                      <a:pt x="10325" y="9420"/>
                      <a:pt x="9471" y="8908"/>
                      <a:pt x="8618" y="8737"/>
                    </a:cubicBezTo>
                    <a:cubicBezTo>
                      <a:pt x="8021" y="8481"/>
                      <a:pt x="7338" y="8311"/>
                      <a:pt x="6656" y="8140"/>
                    </a:cubicBezTo>
                    <a:cubicBezTo>
                      <a:pt x="6997" y="7372"/>
                      <a:pt x="7253" y="6604"/>
                      <a:pt x="7594" y="5751"/>
                    </a:cubicBezTo>
                    <a:cubicBezTo>
                      <a:pt x="8021" y="4812"/>
                      <a:pt x="8362" y="3874"/>
                      <a:pt x="8618" y="2850"/>
                    </a:cubicBezTo>
                    <a:cubicBezTo>
                      <a:pt x="9045" y="3021"/>
                      <a:pt x="9471" y="3191"/>
                      <a:pt x="9898" y="3277"/>
                    </a:cubicBezTo>
                    <a:cubicBezTo>
                      <a:pt x="11690" y="3959"/>
                      <a:pt x="13567" y="4642"/>
                      <a:pt x="15359" y="5410"/>
                    </a:cubicBezTo>
                    <a:cubicBezTo>
                      <a:pt x="15527" y="5511"/>
                      <a:pt x="15708" y="5558"/>
                      <a:pt x="15893" y="5558"/>
                    </a:cubicBezTo>
                    <a:cubicBezTo>
                      <a:pt x="16176" y="5558"/>
                      <a:pt x="16465" y="5446"/>
                      <a:pt x="16724" y="5239"/>
                    </a:cubicBezTo>
                    <a:cubicBezTo>
                      <a:pt x="16980" y="5068"/>
                      <a:pt x="17150" y="4727"/>
                      <a:pt x="17150" y="4386"/>
                    </a:cubicBezTo>
                    <a:cubicBezTo>
                      <a:pt x="17150" y="3703"/>
                      <a:pt x="16809" y="3191"/>
                      <a:pt x="16212" y="2935"/>
                    </a:cubicBezTo>
                    <a:lnTo>
                      <a:pt x="16126" y="2935"/>
                    </a:lnTo>
                    <a:cubicBezTo>
                      <a:pt x="14932" y="2423"/>
                      <a:pt x="13823" y="1826"/>
                      <a:pt x="12714" y="1400"/>
                    </a:cubicBezTo>
                    <a:cubicBezTo>
                      <a:pt x="12031" y="1058"/>
                      <a:pt x="11434" y="888"/>
                      <a:pt x="10751" y="717"/>
                    </a:cubicBezTo>
                    <a:cubicBezTo>
                      <a:pt x="10069" y="461"/>
                      <a:pt x="9386" y="205"/>
                      <a:pt x="8703" y="34"/>
                    </a:cubicBezTo>
                    <a:cubicBezTo>
                      <a:pt x="8566" y="12"/>
                      <a:pt x="8429" y="1"/>
                      <a:pt x="8292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34"/>
              <p:cNvSpPr/>
              <p:nvPr/>
            </p:nvSpPr>
            <p:spPr>
              <a:xfrm>
                <a:off x="836125" y="2452075"/>
                <a:ext cx="248250" cy="115450"/>
              </a:xfrm>
              <a:custGeom>
                <a:avLst/>
                <a:gdLst/>
                <a:ahLst/>
                <a:cxnLst/>
                <a:rect l="l" t="t" r="r" b="b"/>
                <a:pathLst>
                  <a:path w="9930" h="4618" extrusionOk="0">
                    <a:moveTo>
                      <a:pt x="1079" y="1"/>
                    </a:moveTo>
                    <a:cubicBezTo>
                      <a:pt x="368" y="1"/>
                      <a:pt x="1" y="965"/>
                      <a:pt x="656" y="1456"/>
                    </a:cubicBezTo>
                    <a:cubicBezTo>
                      <a:pt x="3045" y="2992"/>
                      <a:pt x="5690" y="4101"/>
                      <a:pt x="8506" y="4613"/>
                    </a:cubicBezTo>
                    <a:cubicBezTo>
                      <a:pt x="8536" y="4616"/>
                      <a:pt x="8566" y="4617"/>
                      <a:pt x="8595" y="4617"/>
                    </a:cubicBezTo>
                    <a:cubicBezTo>
                      <a:pt x="9476" y="4617"/>
                      <a:pt x="9929" y="3400"/>
                      <a:pt x="9103" y="2822"/>
                    </a:cubicBezTo>
                    <a:cubicBezTo>
                      <a:pt x="6714" y="1371"/>
                      <a:pt x="3984" y="347"/>
                      <a:pt x="1168" y="6"/>
                    </a:cubicBezTo>
                    <a:cubicBezTo>
                      <a:pt x="1138" y="3"/>
                      <a:pt x="1108" y="1"/>
                      <a:pt x="1079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34"/>
              <p:cNvSpPr/>
              <p:nvPr/>
            </p:nvSpPr>
            <p:spPr>
              <a:xfrm>
                <a:off x="795525" y="2560875"/>
                <a:ext cx="244725" cy="115325"/>
              </a:xfrm>
              <a:custGeom>
                <a:avLst/>
                <a:gdLst/>
                <a:ahLst/>
                <a:cxnLst/>
                <a:rect l="l" t="t" r="r" b="b"/>
                <a:pathLst>
                  <a:path w="9789" h="4613" extrusionOk="0">
                    <a:moveTo>
                      <a:pt x="1072" y="0"/>
                    </a:moveTo>
                    <a:cubicBezTo>
                      <a:pt x="292" y="0"/>
                      <a:pt x="0" y="964"/>
                      <a:pt x="574" y="1456"/>
                    </a:cubicBezTo>
                    <a:cubicBezTo>
                      <a:pt x="2963" y="2992"/>
                      <a:pt x="5608" y="4101"/>
                      <a:pt x="8423" y="4613"/>
                    </a:cubicBezTo>
                    <a:cubicBezTo>
                      <a:pt x="9362" y="4613"/>
                      <a:pt x="9789" y="3503"/>
                      <a:pt x="9106" y="2906"/>
                    </a:cubicBezTo>
                    <a:cubicBezTo>
                      <a:pt x="6717" y="1370"/>
                      <a:pt x="3987" y="432"/>
                      <a:pt x="1171" y="5"/>
                    </a:cubicBezTo>
                    <a:cubicBezTo>
                      <a:pt x="1137" y="2"/>
                      <a:pt x="1104" y="0"/>
                      <a:pt x="1072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34"/>
              <p:cNvSpPr/>
              <p:nvPr/>
            </p:nvSpPr>
            <p:spPr>
              <a:xfrm>
                <a:off x="1012500" y="2424850"/>
                <a:ext cx="526875" cy="595975"/>
              </a:xfrm>
              <a:custGeom>
                <a:avLst/>
                <a:gdLst/>
                <a:ahLst/>
                <a:cxnLst/>
                <a:rect l="l" t="t" r="r" b="b"/>
                <a:pathLst>
                  <a:path w="21075" h="23839" extrusionOk="0">
                    <a:moveTo>
                      <a:pt x="7571" y="0"/>
                    </a:moveTo>
                    <a:cubicBezTo>
                      <a:pt x="7214" y="0"/>
                      <a:pt x="6884" y="164"/>
                      <a:pt x="6655" y="583"/>
                    </a:cubicBezTo>
                    <a:cubicBezTo>
                      <a:pt x="5205" y="3399"/>
                      <a:pt x="4011" y="6300"/>
                      <a:pt x="2901" y="9200"/>
                    </a:cubicBezTo>
                    <a:cubicBezTo>
                      <a:pt x="1707" y="12101"/>
                      <a:pt x="256" y="15002"/>
                      <a:pt x="0" y="18074"/>
                    </a:cubicBezTo>
                    <a:cubicBezTo>
                      <a:pt x="0" y="18572"/>
                      <a:pt x="395" y="18890"/>
                      <a:pt x="788" y="18890"/>
                    </a:cubicBezTo>
                    <a:cubicBezTo>
                      <a:pt x="1002" y="18890"/>
                      <a:pt x="1215" y="18796"/>
                      <a:pt x="1366" y="18586"/>
                    </a:cubicBezTo>
                    <a:cubicBezTo>
                      <a:pt x="3243" y="16367"/>
                      <a:pt x="4181" y="13467"/>
                      <a:pt x="5290" y="10736"/>
                    </a:cubicBezTo>
                    <a:cubicBezTo>
                      <a:pt x="5973" y="9030"/>
                      <a:pt x="6826" y="7323"/>
                      <a:pt x="7509" y="5617"/>
                    </a:cubicBezTo>
                    <a:cubicBezTo>
                      <a:pt x="7765" y="8177"/>
                      <a:pt x="8191" y="10822"/>
                      <a:pt x="8789" y="13381"/>
                    </a:cubicBezTo>
                    <a:cubicBezTo>
                      <a:pt x="8789" y="13467"/>
                      <a:pt x="8874" y="13637"/>
                      <a:pt x="8874" y="13722"/>
                    </a:cubicBezTo>
                    <a:cubicBezTo>
                      <a:pt x="8874" y="13808"/>
                      <a:pt x="8874" y="13808"/>
                      <a:pt x="8874" y="13808"/>
                    </a:cubicBezTo>
                    <a:lnTo>
                      <a:pt x="8874" y="13893"/>
                    </a:lnTo>
                    <a:cubicBezTo>
                      <a:pt x="9076" y="14298"/>
                      <a:pt x="9546" y="14543"/>
                      <a:pt x="10029" y="14543"/>
                    </a:cubicBezTo>
                    <a:cubicBezTo>
                      <a:pt x="10157" y="14543"/>
                      <a:pt x="10285" y="14526"/>
                      <a:pt x="10410" y="14490"/>
                    </a:cubicBezTo>
                    <a:lnTo>
                      <a:pt x="10495" y="14490"/>
                    </a:lnTo>
                    <a:cubicBezTo>
                      <a:pt x="10666" y="14405"/>
                      <a:pt x="10751" y="14320"/>
                      <a:pt x="10836" y="14234"/>
                    </a:cubicBezTo>
                    <a:cubicBezTo>
                      <a:pt x="12969" y="12699"/>
                      <a:pt x="14932" y="10992"/>
                      <a:pt x="16894" y="9200"/>
                    </a:cubicBezTo>
                    <a:lnTo>
                      <a:pt x="16894" y="9200"/>
                    </a:lnTo>
                    <a:cubicBezTo>
                      <a:pt x="16211" y="10907"/>
                      <a:pt x="15700" y="12784"/>
                      <a:pt x="15102" y="14490"/>
                    </a:cubicBezTo>
                    <a:cubicBezTo>
                      <a:pt x="14164" y="17306"/>
                      <a:pt x="12969" y="20036"/>
                      <a:pt x="12969" y="23023"/>
                    </a:cubicBezTo>
                    <a:cubicBezTo>
                      <a:pt x="12914" y="23520"/>
                      <a:pt x="13289" y="23839"/>
                      <a:pt x="13675" y="23839"/>
                    </a:cubicBezTo>
                    <a:cubicBezTo>
                      <a:pt x="13885" y="23839"/>
                      <a:pt x="14099" y="23745"/>
                      <a:pt x="14249" y="23534"/>
                    </a:cubicBezTo>
                    <a:cubicBezTo>
                      <a:pt x="16211" y="20975"/>
                      <a:pt x="16979" y="17818"/>
                      <a:pt x="17918" y="14917"/>
                    </a:cubicBezTo>
                    <a:cubicBezTo>
                      <a:pt x="19112" y="12016"/>
                      <a:pt x="20051" y="8944"/>
                      <a:pt x="20904" y="5958"/>
                    </a:cubicBezTo>
                    <a:cubicBezTo>
                      <a:pt x="21075" y="4849"/>
                      <a:pt x="20136" y="4422"/>
                      <a:pt x="19283" y="4422"/>
                    </a:cubicBezTo>
                    <a:cubicBezTo>
                      <a:pt x="18174" y="4678"/>
                      <a:pt x="17150" y="5105"/>
                      <a:pt x="16382" y="5873"/>
                    </a:cubicBezTo>
                    <a:cubicBezTo>
                      <a:pt x="14505" y="7238"/>
                      <a:pt x="12713" y="8774"/>
                      <a:pt x="11092" y="10395"/>
                    </a:cubicBezTo>
                    <a:cubicBezTo>
                      <a:pt x="10922" y="8091"/>
                      <a:pt x="10580" y="5788"/>
                      <a:pt x="9983" y="3569"/>
                    </a:cubicBezTo>
                    <a:cubicBezTo>
                      <a:pt x="9898" y="2460"/>
                      <a:pt x="9471" y="1436"/>
                      <a:pt x="8874" y="583"/>
                    </a:cubicBezTo>
                    <a:cubicBezTo>
                      <a:pt x="8496" y="252"/>
                      <a:pt x="8013" y="0"/>
                      <a:pt x="7571" y="0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34"/>
              <p:cNvSpPr/>
              <p:nvPr/>
            </p:nvSpPr>
            <p:spPr>
              <a:xfrm>
                <a:off x="1473225" y="2601550"/>
                <a:ext cx="392500" cy="491900"/>
              </a:xfrm>
              <a:custGeom>
                <a:avLst/>
                <a:gdLst/>
                <a:ahLst/>
                <a:cxnLst/>
                <a:rect l="l" t="t" r="r" b="b"/>
                <a:pathLst>
                  <a:path w="15700" h="19676" extrusionOk="0">
                    <a:moveTo>
                      <a:pt x="9451" y="1"/>
                    </a:moveTo>
                    <a:cubicBezTo>
                      <a:pt x="9134" y="1"/>
                      <a:pt x="8826" y="28"/>
                      <a:pt x="8533" y="85"/>
                    </a:cubicBezTo>
                    <a:cubicBezTo>
                      <a:pt x="4694" y="767"/>
                      <a:pt x="2219" y="4863"/>
                      <a:pt x="1110" y="8105"/>
                    </a:cubicBezTo>
                    <a:cubicBezTo>
                      <a:pt x="1" y="11347"/>
                      <a:pt x="86" y="15187"/>
                      <a:pt x="2560" y="17746"/>
                    </a:cubicBezTo>
                    <a:cubicBezTo>
                      <a:pt x="3773" y="18959"/>
                      <a:pt x="5511" y="19676"/>
                      <a:pt x="7239" y="19676"/>
                    </a:cubicBezTo>
                    <a:cubicBezTo>
                      <a:pt x="8549" y="19676"/>
                      <a:pt x="9855" y="19264"/>
                      <a:pt x="10922" y="18344"/>
                    </a:cubicBezTo>
                    <a:cubicBezTo>
                      <a:pt x="11804" y="17608"/>
                      <a:pt x="11229" y="16176"/>
                      <a:pt x="10235" y="16176"/>
                    </a:cubicBezTo>
                    <a:cubicBezTo>
                      <a:pt x="10075" y="16176"/>
                      <a:pt x="9905" y="16213"/>
                      <a:pt x="9727" y="16296"/>
                    </a:cubicBezTo>
                    <a:cubicBezTo>
                      <a:pt x="8852" y="16734"/>
                      <a:pt x="7999" y="16965"/>
                      <a:pt x="7207" y="16965"/>
                    </a:cubicBezTo>
                    <a:cubicBezTo>
                      <a:pt x="5838" y="16965"/>
                      <a:pt x="4651" y="16273"/>
                      <a:pt x="3840" y="14760"/>
                    </a:cubicBezTo>
                    <a:cubicBezTo>
                      <a:pt x="2560" y="12456"/>
                      <a:pt x="3158" y="9982"/>
                      <a:pt x="4267" y="7849"/>
                    </a:cubicBezTo>
                    <a:cubicBezTo>
                      <a:pt x="5120" y="5972"/>
                      <a:pt x="6571" y="3327"/>
                      <a:pt x="8874" y="2900"/>
                    </a:cubicBezTo>
                    <a:cubicBezTo>
                      <a:pt x="9049" y="2881"/>
                      <a:pt x="9223" y="2871"/>
                      <a:pt x="9396" y="2871"/>
                    </a:cubicBezTo>
                    <a:cubicBezTo>
                      <a:pt x="10736" y="2871"/>
                      <a:pt x="11987" y="3444"/>
                      <a:pt x="12970" y="4351"/>
                    </a:cubicBezTo>
                    <a:cubicBezTo>
                      <a:pt x="13482" y="4777"/>
                      <a:pt x="13823" y="5460"/>
                      <a:pt x="14591" y="5460"/>
                    </a:cubicBezTo>
                    <a:cubicBezTo>
                      <a:pt x="15188" y="5460"/>
                      <a:pt x="15700" y="4863"/>
                      <a:pt x="15615" y="4265"/>
                    </a:cubicBezTo>
                    <a:cubicBezTo>
                      <a:pt x="15084" y="1762"/>
                      <a:pt x="11989" y="1"/>
                      <a:pt x="9451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34"/>
              <p:cNvSpPr/>
              <p:nvPr/>
            </p:nvSpPr>
            <p:spPr>
              <a:xfrm>
                <a:off x="1882775" y="2575375"/>
                <a:ext cx="142950" cy="159600"/>
              </a:xfrm>
              <a:custGeom>
                <a:avLst/>
                <a:gdLst/>
                <a:ahLst/>
                <a:cxnLst/>
                <a:rect l="l" t="t" r="r" b="b"/>
                <a:pathLst>
                  <a:path w="5718" h="6384" extrusionOk="0">
                    <a:moveTo>
                      <a:pt x="3407" y="1"/>
                    </a:moveTo>
                    <a:cubicBezTo>
                      <a:pt x="2987" y="1"/>
                      <a:pt x="2587" y="166"/>
                      <a:pt x="2304" y="449"/>
                    </a:cubicBezTo>
                    <a:cubicBezTo>
                      <a:pt x="2134" y="534"/>
                      <a:pt x="2048" y="705"/>
                      <a:pt x="2134" y="961"/>
                    </a:cubicBezTo>
                    <a:cubicBezTo>
                      <a:pt x="2134" y="1132"/>
                      <a:pt x="2304" y="1217"/>
                      <a:pt x="2475" y="1302"/>
                    </a:cubicBezTo>
                    <a:cubicBezTo>
                      <a:pt x="2568" y="1340"/>
                      <a:pt x="2657" y="1352"/>
                      <a:pt x="2744" y="1352"/>
                    </a:cubicBezTo>
                    <a:cubicBezTo>
                      <a:pt x="2937" y="1352"/>
                      <a:pt x="3119" y="1289"/>
                      <a:pt x="3309" y="1289"/>
                    </a:cubicBezTo>
                    <a:cubicBezTo>
                      <a:pt x="3425" y="1289"/>
                      <a:pt x="3543" y="1312"/>
                      <a:pt x="3669" y="1388"/>
                    </a:cubicBezTo>
                    <a:cubicBezTo>
                      <a:pt x="3925" y="1473"/>
                      <a:pt x="4011" y="1814"/>
                      <a:pt x="3925" y="2070"/>
                    </a:cubicBezTo>
                    <a:cubicBezTo>
                      <a:pt x="3584" y="2923"/>
                      <a:pt x="1792" y="3350"/>
                      <a:pt x="1024" y="3606"/>
                    </a:cubicBezTo>
                    <a:cubicBezTo>
                      <a:pt x="171" y="3777"/>
                      <a:pt x="1" y="4801"/>
                      <a:pt x="768" y="5057"/>
                    </a:cubicBezTo>
                    <a:lnTo>
                      <a:pt x="4096" y="6336"/>
                    </a:lnTo>
                    <a:cubicBezTo>
                      <a:pt x="4169" y="6369"/>
                      <a:pt x="4240" y="6383"/>
                      <a:pt x="4307" y="6383"/>
                    </a:cubicBezTo>
                    <a:cubicBezTo>
                      <a:pt x="4949" y="6383"/>
                      <a:pt x="5295" y="5048"/>
                      <a:pt x="4523" y="4971"/>
                    </a:cubicBezTo>
                    <a:lnTo>
                      <a:pt x="2987" y="4374"/>
                    </a:lnTo>
                    <a:cubicBezTo>
                      <a:pt x="4267" y="3777"/>
                      <a:pt x="5717" y="2668"/>
                      <a:pt x="5376" y="1388"/>
                    </a:cubicBezTo>
                    <a:cubicBezTo>
                      <a:pt x="5120" y="620"/>
                      <a:pt x="4437" y="108"/>
                      <a:pt x="3669" y="23"/>
                    </a:cubicBezTo>
                    <a:cubicBezTo>
                      <a:pt x="3582" y="8"/>
                      <a:pt x="3494" y="1"/>
                      <a:pt x="340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2" name="Google Shape;1812;p34"/>
            <p:cNvGrpSpPr/>
            <p:nvPr/>
          </p:nvGrpSpPr>
          <p:grpSpPr>
            <a:xfrm>
              <a:off x="1213534" y="2021973"/>
              <a:ext cx="232934" cy="272350"/>
              <a:chOff x="4660000" y="236475"/>
              <a:chExt cx="447950" cy="523750"/>
            </a:xfrm>
          </p:grpSpPr>
          <p:sp>
            <p:nvSpPr>
              <p:cNvPr id="1813" name="Google Shape;1813;p34"/>
              <p:cNvSpPr/>
              <p:nvPr/>
            </p:nvSpPr>
            <p:spPr>
              <a:xfrm>
                <a:off x="4687725" y="236475"/>
                <a:ext cx="371175" cy="523750"/>
              </a:xfrm>
              <a:custGeom>
                <a:avLst/>
                <a:gdLst/>
                <a:ahLst/>
                <a:cxnLst/>
                <a:rect l="l" t="t" r="r" b="b"/>
                <a:pathLst>
                  <a:path w="14847" h="20950" extrusionOk="0">
                    <a:moveTo>
                      <a:pt x="1317" y="1"/>
                    </a:moveTo>
                    <a:cubicBezTo>
                      <a:pt x="1198" y="1"/>
                      <a:pt x="1071" y="22"/>
                      <a:pt x="939" y="66"/>
                    </a:cubicBezTo>
                    <a:lnTo>
                      <a:pt x="768" y="151"/>
                    </a:lnTo>
                    <a:cubicBezTo>
                      <a:pt x="171" y="407"/>
                      <a:pt x="0" y="1261"/>
                      <a:pt x="342" y="1772"/>
                    </a:cubicBezTo>
                    <a:lnTo>
                      <a:pt x="1963" y="4332"/>
                    </a:lnTo>
                    <a:cubicBezTo>
                      <a:pt x="2731" y="5527"/>
                      <a:pt x="3498" y="6721"/>
                      <a:pt x="4266" y="8001"/>
                    </a:cubicBezTo>
                    <a:cubicBezTo>
                      <a:pt x="4864" y="8769"/>
                      <a:pt x="5376" y="9451"/>
                      <a:pt x="5802" y="10219"/>
                    </a:cubicBezTo>
                    <a:lnTo>
                      <a:pt x="11945" y="19434"/>
                    </a:lnTo>
                    <a:cubicBezTo>
                      <a:pt x="12201" y="19775"/>
                      <a:pt x="12372" y="20117"/>
                      <a:pt x="12628" y="20458"/>
                    </a:cubicBezTo>
                    <a:cubicBezTo>
                      <a:pt x="12818" y="20774"/>
                      <a:pt x="13148" y="20950"/>
                      <a:pt x="13481" y="20950"/>
                    </a:cubicBezTo>
                    <a:cubicBezTo>
                      <a:pt x="13596" y="20950"/>
                      <a:pt x="13712" y="20929"/>
                      <a:pt x="13822" y="20884"/>
                    </a:cubicBezTo>
                    <a:lnTo>
                      <a:pt x="13993" y="20799"/>
                    </a:lnTo>
                    <a:cubicBezTo>
                      <a:pt x="14590" y="20543"/>
                      <a:pt x="14846" y="19775"/>
                      <a:pt x="14420" y="19263"/>
                    </a:cubicBezTo>
                    <a:cubicBezTo>
                      <a:pt x="13908" y="18410"/>
                      <a:pt x="13396" y="17557"/>
                      <a:pt x="12799" y="16704"/>
                    </a:cubicBezTo>
                    <a:cubicBezTo>
                      <a:pt x="12031" y="15424"/>
                      <a:pt x="11263" y="14229"/>
                      <a:pt x="10410" y="12950"/>
                    </a:cubicBezTo>
                    <a:cubicBezTo>
                      <a:pt x="9898" y="12182"/>
                      <a:pt x="9386" y="11499"/>
                      <a:pt x="8959" y="10817"/>
                    </a:cubicBezTo>
                    <a:lnTo>
                      <a:pt x="2901" y="1602"/>
                    </a:lnTo>
                    <a:cubicBezTo>
                      <a:pt x="2645" y="1175"/>
                      <a:pt x="2389" y="834"/>
                      <a:pt x="2133" y="493"/>
                    </a:cubicBezTo>
                    <a:cubicBezTo>
                      <a:pt x="1943" y="176"/>
                      <a:pt x="1660" y="1"/>
                      <a:pt x="1317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34"/>
              <p:cNvSpPr/>
              <p:nvPr/>
            </p:nvSpPr>
            <p:spPr>
              <a:xfrm>
                <a:off x="4660000" y="292400"/>
                <a:ext cx="447950" cy="413925"/>
              </a:xfrm>
              <a:custGeom>
                <a:avLst/>
                <a:gdLst/>
                <a:ahLst/>
                <a:cxnLst/>
                <a:rect l="l" t="t" r="r" b="b"/>
                <a:pathLst>
                  <a:path w="17918" h="16557" extrusionOk="0">
                    <a:moveTo>
                      <a:pt x="8899" y="1617"/>
                    </a:moveTo>
                    <a:cubicBezTo>
                      <a:pt x="10777" y="1617"/>
                      <a:pt x="12504" y="2188"/>
                      <a:pt x="13908" y="4143"/>
                    </a:cubicBezTo>
                    <a:cubicBezTo>
                      <a:pt x="16211" y="7300"/>
                      <a:pt x="15187" y="11736"/>
                      <a:pt x="11774" y="13699"/>
                    </a:cubicBezTo>
                    <a:cubicBezTo>
                      <a:pt x="10784" y="14218"/>
                      <a:pt x="9721" y="14463"/>
                      <a:pt x="8674" y="14463"/>
                    </a:cubicBezTo>
                    <a:cubicBezTo>
                      <a:pt x="5932" y="14463"/>
                      <a:pt x="3292" y="12784"/>
                      <a:pt x="2304" y="9945"/>
                    </a:cubicBezTo>
                    <a:cubicBezTo>
                      <a:pt x="1707" y="7897"/>
                      <a:pt x="2048" y="5679"/>
                      <a:pt x="3242" y="3887"/>
                    </a:cubicBezTo>
                    <a:cubicBezTo>
                      <a:pt x="3669" y="3290"/>
                      <a:pt x="4181" y="2692"/>
                      <a:pt x="4522" y="2095"/>
                    </a:cubicBezTo>
                    <a:cubicBezTo>
                      <a:pt x="4607" y="2180"/>
                      <a:pt x="4693" y="2180"/>
                      <a:pt x="4778" y="2180"/>
                    </a:cubicBezTo>
                    <a:cubicBezTo>
                      <a:pt x="6186" y="1899"/>
                      <a:pt x="7580" y="1617"/>
                      <a:pt x="8899" y="1617"/>
                    </a:cubicBezTo>
                    <a:close/>
                    <a:moveTo>
                      <a:pt x="8406" y="1"/>
                    </a:moveTo>
                    <a:cubicBezTo>
                      <a:pt x="6959" y="1"/>
                      <a:pt x="5573" y="447"/>
                      <a:pt x="4522" y="1498"/>
                    </a:cubicBezTo>
                    <a:cubicBezTo>
                      <a:pt x="2474" y="1668"/>
                      <a:pt x="1280" y="4057"/>
                      <a:pt x="683" y="5764"/>
                    </a:cubicBezTo>
                    <a:cubicBezTo>
                      <a:pt x="0" y="7982"/>
                      <a:pt x="256" y="10457"/>
                      <a:pt x="1451" y="12504"/>
                    </a:cubicBezTo>
                    <a:cubicBezTo>
                      <a:pt x="2979" y="15124"/>
                      <a:pt x="5729" y="16557"/>
                      <a:pt x="8540" y="16557"/>
                    </a:cubicBezTo>
                    <a:cubicBezTo>
                      <a:pt x="10123" y="16557"/>
                      <a:pt x="11725" y="16102"/>
                      <a:pt x="13140" y="15149"/>
                    </a:cubicBezTo>
                    <a:cubicBezTo>
                      <a:pt x="17064" y="12504"/>
                      <a:pt x="17918" y="7044"/>
                      <a:pt x="15102" y="3290"/>
                    </a:cubicBezTo>
                    <a:cubicBezTo>
                      <a:pt x="13687" y="1385"/>
                      <a:pt x="10953" y="1"/>
                      <a:pt x="8406" y="1"/>
                    </a:cubicBezTo>
                    <a:close/>
                  </a:path>
                </a:pathLst>
              </a:custGeom>
              <a:solidFill>
                <a:srgbClr val="263780">
                  <a:alpha val="635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815" name="Google Shape;1815;p34"/>
            <p:cNvSpPr/>
            <p:nvPr/>
          </p:nvSpPr>
          <p:spPr>
            <a:xfrm>
              <a:off x="3224567" y="1361734"/>
              <a:ext cx="28562" cy="47968"/>
            </a:xfrm>
            <a:custGeom>
              <a:avLst/>
              <a:gdLst/>
              <a:ahLst/>
              <a:cxnLst/>
              <a:rect l="l" t="t" r="r" b="b"/>
              <a:pathLst>
                <a:path w="2265" h="3804" extrusionOk="0">
                  <a:moveTo>
                    <a:pt x="997" y="0"/>
                  </a:moveTo>
                  <a:lnTo>
                    <a:pt x="1" y="3442"/>
                  </a:lnTo>
                  <a:lnTo>
                    <a:pt x="1269" y="3804"/>
                  </a:lnTo>
                  <a:lnTo>
                    <a:pt x="2265" y="363"/>
                  </a:lnTo>
                  <a:lnTo>
                    <a:pt x="997" y="0"/>
                  </a:lnTo>
                  <a:close/>
                </a:path>
              </a:pathLst>
            </a:custGeom>
            <a:solidFill>
              <a:srgbClr val="263780">
                <a:alpha val="635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8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4050" y="445025"/>
            <a:ext cx="7715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ermanent Marker"/>
              <a:buNone/>
              <a:defRPr sz="3000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4425" y="1152475"/>
            <a:ext cx="7695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●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Sans Extra Condensed"/>
              <a:buChar char="○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Fira Sans Extra Condensed"/>
              <a:buChar char="■"/>
              <a:defRPr>
                <a:solidFill>
                  <a:schemeClr val="dk2"/>
                </a:solidFill>
                <a:latin typeface="Fira Sans Extra Condensed"/>
                <a:ea typeface="Fira Sans Extra Condensed"/>
                <a:cs typeface="Fira Sans Extra Condensed"/>
                <a:sym typeface="Fira Sans Extra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76" r:id="rId4"/>
    <p:sldLayoutId id="2147483677" r:id="rId5"/>
    <p:sldLayoutId id="2147483678" r:id="rId6"/>
    <p:sldLayoutId id="2147483679" r:id="rId7"/>
    <p:sldLayoutId id="2147483680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7" name="Google Shape;1817;p35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1818" name="Google Shape;1818;p35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4" name="Google Shape;1824;p37"/>
          <p:cNvSpPr/>
          <p:nvPr/>
        </p:nvSpPr>
        <p:spPr>
          <a:xfrm>
            <a:off x="2345080" y="2018283"/>
            <a:ext cx="4453838" cy="1029718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5" name="Google Shape;1825;p37"/>
          <p:cNvSpPr/>
          <p:nvPr/>
        </p:nvSpPr>
        <p:spPr>
          <a:xfrm>
            <a:off x="747962" y="444101"/>
            <a:ext cx="7635240" cy="1657416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6" name="Google Shape;1826;p37"/>
          <p:cNvSpPr txBox="1">
            <a:spLocks noGrp="1"/>
          </p:cNvSpPr>
          <p:nvPr>
            <p:ph type="ctrTitle"/>
          </p:nvPr>
        </p:nvSpPr>
        <p:spPr>
          <a:xfrm>
            <a:off x="1122354" y="616386"/>
            <a:ext cx="6886456" cy="225933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dirty="0"/>
              <a:t>ANÁLISIS DE DATOS HIDROMETEOROLÓGICOS CON R Y QGIS</a:t>
            </a:r>
            <a:endParaRPr sz="400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30823AE-E1AE-427B-AD13-4B2428E28C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394" b="26977"/>
          <a:stretch/>
        </p:blipFill>
        <p:spPr bwMode="auto">
          <a:xfrm>
            <a:off x="3852609" y="4056904"/>
            <a:ext cx="1438781" cy="78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2" name="CuadroTexto 41">
            <a:extLst>
              <a:ext uri="{FF2B5EF4-FFF2-40B4-BE49-F238E27FC236}">
                <a16:creationId xmlns:a16="http://schemas.microsoft.com/office/drawing/2014/main" id="{36FD9701-2697-44A9-8447-BC0E97D39D12}"/>
              </a:ext>
            </a:extLst>
          </p:cNvPr>
          <p:cNvSpPr txBox="1"/>
          <p:nvPr/>
        </p:nvSpPr>
        <p:spPr>
          <a:xfrm>
            <a:off x="3424089" y="3125182"/>
            <a:ext cx="22958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Marvin J. Quispe Sedano</a:t>
            </a:r>
          </a:p>
          <a:p>
            <a:pPr algn="ctr"/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marvinjqs@gmail.com</a:t>
            </a:r>
            <a:endParaRPr lang="es-PE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865;p38">
            <a:extLst>
              <a:ext uri="{FF2B5EF4-FFF2-40B4-BE49-F238E27FC236}">
                <a16:creationId xmlns:a16="http://schemas.microsoft.com/office/drawing/2014/main" id="{04AD18E8-8569-478D-8C27-27995D6448DB}"/>
              </a:ext>
            </a:extLst>
          </p:cNvPr>
          <p:cNvSpPr/>
          <p:nvPr/>
        </p:nvSpPr>
        <p:spPr>
          <a:xfrm>
            <a:off x="1254725" y="1722120"/>
            <a:ext cx="6634550" cy="1882140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866;p38">
            <a:extLst>
              <a:ext uri="{FF2B5EF4-FFF2-40B4-BE49-F238E27FC236}">
                <a16:creationId xmlns:a16="http://schemas.microsoft.com/office/drawing/2014/main" id="{A1A35485-70BC-4B04-A63A-47EF41CBB5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0033" y="1991234"/>
            <a:ext cx="5756822" cy="1414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Ejemplo aplicativo 2:</a:t>
            </a:r>
            <a:br>
              <a:rPr lang="es-ES" sz="2400" dirty="0"/>
            </a:br>
            <a:r>
              <a:rPr lang="es-ES" sz="2400" dirty="0"/>
              <a:t>Procesamiento de datos modelados WORLDCLIM Y ERA 5 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938306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20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EC982778-CD0B-4A9C-8684-A513A7E67B87}"/>
              </a:ext>
            </a:extLst>
          </p:cNvPr>
          <p:cNvSpPr txBox="1"/>
          <p:nvPr/>
        </p:nvSpPr>
        <p:spPr>
          <a:xfrm>
            <a:off x="2330622" y="2279362"/>
            <a:ext cx="46169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Fira Sans Extra Condensed" panose="020B0604020202020204" charset="0"/>
              </a:rPr>
              <a:t>GRACIAS POR SU ATENCIÓN !!</a:t>
            </a:r>
            <a:endParaRPr lang="es-PE" sz="3200" dirty="0">
              <a:solidFill>
                <a:schemeClr val="bg1"/>
              </a:solidFill>
              <a:latin typeface="Fira Sans Extra Condensed" panose="020B0604020202020204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DE05A0E-9F15-4C13-9194-D54B009D6A96}"/>
              </a:ext>
            </a:extLst>
          </p:cNvPr>
          <p:cNvSpPr txBox="1"/>
          <p:nvPr/>
        </p:nvSpPr>
        <p:spPr>
          <a:xfrm>
            <a:off x="3656525" y="2934682"/>
            <a:ext cx="18309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ES" dirty="0">
                <a:solidFill>
                  <a:schemeClr val="bg1"/>
                </a:solidFill>
                <a:latin typeface="Fira Sans Extra Condensed" panose="020B0604020202020204" charset="0"/>
              </a:rPr>
              <a:t>Marvin J. Quispe Sedano</a:t>
            </a:r>
          </a:p>
          <a:p>
            <a:pPr algn="ctr"/>
            <a:r>
              <a:rPr lang="es-ES" dirty="0">
                <a:solidFill>
                  <a:schemeClr val="bg1"/>
                </a:solidFill>
                <a:latin typeface="Fira Sans Extra Condensed" panose="020B0604020202020204" charset="0"/>
              </a:rPr>
              <a:t>marvinjqs@gmail.com</a:t>
            </a:r>
            <a:endParaRPr lang="es-PE" dirty="0">
              <a:solidFill>
                <a:schemeClr val="bg1"/>
              </a:solidFill>
              <a:latin typeface="Fira Sans Extra Condensed" panose="020B060402020202020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12079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6786587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800" dirty="0"/>
              <a:t>¿QUÉ ES LA HIDROMETEOROLOGÍA?</a:t>
            </a:r>
            <a:endParaRPr lang="es-PE" sz="28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719998" y="1187100"/>
            <a:ext cx="770400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hidrometeorología es una rama de Meteorología y de la Hidrografía.</a:t>
            </a:r>
          </a:p>
          <a:p>
            <a:pPr algn="just">
              <a:buClr>
                <a:schemeClr val="tx1"/>
              </a:buClr>
              <a:buSzPct val="100000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hidrometeorología evalúa métodos para observar, modelar y pronosticar procesos relacionados con los flujos de energía y humedad que ocurren entre la atmósfera y la hidrosfera, aspectos cruciales para el control de inundaciones, la gestión del agua y el monitoreo de sequías (Coleman &amp; </a:t>
            </a:r>
            <a:r>
              <a:rPr lang="es-ES" sz="1800" dirty="0" err="1">
                <a:solidFill>
                  <a:schemeClr val="tx1"/>
                </a:solidFill>
                <a:latin typeface="Fira Sans Extra Condensed" panose="020B0604020202020204" charset="0"/>
              </a:rPr>
              <a:t>Law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, 2015).</a:t>
            </a:r>
            <a:endParaRPr lang="en-U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  <p:pic>
        <p:nvPicPr>
          <p:cNvPr id="1026" name="Picture 2" descr="Hydrometeorology Expert Witnesses | FG Consulting">
            <a:extLst>
              <a:ext uri="{FF2B5EF4-FFF2-40B4-BE49-F238E27FC236}">
                <a16:creationId xmlns:a16="http://schemas.microsoft.com/office/drawing/2014/main" id="{D27CF47F-9145-4F84-BB41-9275464FC5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8" b="14046"/>
          <a:stretch/>
        </p:blipFill>
        <p:spPr bwMode="auto">
          <a:xfrm>
            <a:off x="3435666" y="3145888"/>
            <a:ext cx="2272665" cy="1713038"/>
          </a:xfrm>
          <a:prstGeom prst="rect">
            <a:avLst/>
          </a:prstGeom>
          <a:noFill/>
          <a:ln w="12700">
            <a:solidFill>
              <a:schemeClr val="accent3">
                <a:lumMod val="40000"/>
                <a:lumOff val="6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6704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A6321205-53D7-4507-B28E-03D42D4DF4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647700"/>
            <a:ext cx="6858000" cy="384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089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12079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6786587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800" dirty="0"/>
              <a:t>¿QUÉ ES EL CLIMA?</a:t>
            </a:r>
            <a:endParaRPr lang="es-PE" sz="28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719999" y="1474909"/>
            <a:ext cx="7704002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comprensión del clima se basa en observaciones de la atmosfera, los océanos y la superficie terrestre, incluidos los ciclos hidrológicos, del carbono y la criósfera (WMO, 2020).</a:t>
            </a:r>
          </a:p>
          <a:p>
            <a:pPr algn="just">
              <a:buClr>
                <a:schemeClr val="tx1"/>
              </a:buClr>
              <a:buSzPct val="100000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El clima describe las condiciones del </a:t>
            </a:r>
            <a:r>
              <a:rPr lang="es-ES" sz="1800" i="1" dirty="0">
                <a:solidFill>
                  <a:schemeClr val="tx1"/>
                </a:solidFill>
                <a:latin typeface="Fira Sans Extra Condensed" panose="020B0604020202020204" charset="0"/>
              </a:rPr>
              <a:t>tiempo meteorológico 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promedio, para un lugar en particular y durante un largo periodo de tiempo (WMO, 2020).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EC729E6-747C-4BCE-8D2C-1382DB56FB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059" y="1112906"/>
            <a:ext cx="5657942" cy="255023"/>
          </a:xfrm>
          <a:prstGeom prst="rect">
            <a:avLst/>
          </a:prstGeom>
        </p:spPr>
      </p:pic>
      <p:pic>
        <p:nvPicPr>
          <p:cNvPr id="3074" name="Picture 2" descr="GCOS | WMO">
            <a:extLst>
              <a:ext uri="{FF2B5EF4-FFF2-40B4-BE49-F238E27FC236}">
                <a16:creationId xmlns:a16="http://schemas.microsoft.com/office/drawing/2014/main" id="{7B25F0F7-9E39-4094-8C59-CCC61EAE39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794"/>
          <a:stretch/>
        </p:blipFill>
        <p:spPr bwMode="auto">
          <a:xfrm>
            <a:off x="3251835" y="3432497"/>
            <a:ext cx="2640330" cy="1355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8891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385F279B-88C3-4069-8A7E-3AB47C4C47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25" y="1208935"/>
            <a:ext cx="7771150" cy="3339615"/>
          </a:xfrm>
          <a:prstGeom prst="rect">
            <a:avLst/>
          </a:prstGeom>
        </p:spPr>
      </p:pic>
      <p:sp>
        <p:nvSpPr>
          <p:cNvPr id="5" name="Google Shape;1865;p38">
            <a:extLst>
              <a:ext uri="{FF2B5EF4-FFF2-40B4-BE49-F238E27FC236}">
                <a16:creationId xmlns:a16="http://schemas.microsoft.com/office/drawing/2014/main" id="{33914833-6CDA-4212-8CA9-EE2AA480617A}"/>
              </a:ext>
            </a:extLst>
          </p:cNvPr>
          <p:cNvSpPr/>
          <p:nvPr/>
        </p:nvSpPr>
        <p:spPr>
          <a:xfrm>
            <a:off x="534650" y="248094"/>
            <a:ext cx="712079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Google Shape;1866;p38">
            <a:extLst>
              <a:ext uri="{FF2B5EF4-FFF2-40B4-BE49-F238E27FC236}">
                <a16:creationId xmlns:a16="http://schemas.microsoft.com/office/drawing/2014/main" id="{04D500BB-36E7-45E2-A3BD-7E23E788894E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6786587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800" dirty="0"/>
              <a:t>CLIMA VS TIEMPO ATMOSFÉRICO</a:t>
            </a:r>
            <a:endParaRPr lang="es-PE" sz="2800" dirty="0"/>
          </a:p>
        </p:txBody>
      </p:sp>
    </p:spTree>
    <p:extLst>
      <p:ext uri="{BB962C8B-B14F-4D97-AF65-F5344CB8AC3E}">
        <p14:creationId xmlns:p14="http://schemas.microsoft.com/office/powerpoint/2010/main" val="3161597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12079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6786587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800" dirty="0"/>
              <a:t>DATOS HIDROMETEOROLÓGICOS</a:t>
            </a:r>
            <a:endParaRPr lang="es-PE" sz="28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719998" y="1187100"/>
            <a:ext cx="7704002" cy="1549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observación es una de las primeras etapas del método científico.</a:t>
            </a:r>
          </a:p>
          <a:p>
            <a:pPr algn="just">
              <a:buClr>
                <a:schemeClr val="tx1"/>
              </a:buClr>
              <a:buSzPct val="100000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Las variables usadas en los estudios hidrometeorológicos corresponden a datos hidrométricos (nivel del río y caudal) y meteorológicos (temperatura, precipitación y humedad relativa).</a:t>
            </a:r>
            <a:endParaRPr lang="en-U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35D89F3-A9A9-4CBE-890E-8055EABC4C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110" y="3054027"/>
            <a:ext cx="4099561" cy="1549473"/>
          </a:xfrm>
          <a:prstGeom prst="rect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4CD7D4F-FD24-4571-8945-7703EB83A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0330" y="3054027"/>
            <a:ext cx="4244590" cy="1549473"/>
          </a:xfrm>
          <a:prstGeom prst="rect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75828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611130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7181942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2400" dirty="0"/>
              <a:t>FUENTES DE DATOS HIDROMETEOROLÓGICOS</a:t>
            </a:r>
            <a:endParaRPr lang="es-PE" sz="24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719998" y="1187100"/>
            <a:ext cx="7704002" cy="1549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Existen dos tipos de datos hidrometeorológicos: observados y modelados.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E716244-90E8-4BD2-AE91-E71BA86CE6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31" y="1809307"/>
            <a:ext cx="3244107" cy="308609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205EA898-AE23-412F-B6B3-B8BF5DAD1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9284" y="1809307"/>
            <a:ext cx="2639149" cy="174161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8E0C7D22-5FB3-4180-BF21-38C4FA174A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75178" y="3352356"/>
            <a:ext cx="2537345" cy="1676790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9A9F5A43-D819-4BE4-96FB-B10E35BA88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6567" y="3680782"/>
            <a:ext cx="2484582" cy="1302698"/>
          </a:xfrm>
          <a:prstGeom prst="rect">
            <a:avLst/>
          </a:prstGeom>
        </p:spPr>
      </p:pic>
      <p:pic>
        <p:nvPicPr>
          <p:cNvPr id="16" name="Imagen 15">
            <a:extLst>
              <a:ext uri="{FF2B5EF4-FFF2-40B4-BE49-F238E27FC236}">
                <a16:creationId xmlns:a16="http://schemas.microsoft.com/office/drawing/2014/main" id="{6082558D-9460-4587-80A1-048E9CFB069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13967" y="1741614"/>
            <a:ext cx="1859766" cy="1492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370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865;p38">
            <a:extLst>
              <a:ext uri="{FF2B5EF4-FFF2-40B4-BE49-F238E27FC236}">
                <a16:creationId xmlns:a16="http://schemas.microsoft.com/office/drawing/2014/main" id="{4252312E-C030-439A-82C9-73EB7AA2940E}"/>
              </a:ext>
            </a:extLst>
          </p:cNvPr>
          <p:cNvSpPr/>
          <p:nvPr/>
        </p:nvSpPr>
        <p:spPr>
          <a:xfrm>
            <a:off x="534650" y="248094"/>
            <a:ext cx="7311482" cy="757832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866;p38">
            <a:extLst>
              <a:ext uri="{FF2B5EF4-FFF2-40B4-BE49-F238E27FC236}">
                <a16:creationId xmlns:a16="http://schemas.microsoft.com/office/drawing/2014/main" id="{45E2276B-4E59-44F0-A03A-5A62E2C40A82}"/>
              </a:ext>
            </a:extLst>
          </p:cNvPr>
          <p:cNvSpPr txBox="1">
            <a:spLocks/>
          </p:cNvSpPr>
          <p:nvPr/>
        </p:nvSpPr>
        <p:spPr>
          <a:xfrm>
            <a:off x="719998" y="355074"/>
            <a:ext cx="7311482" cy="5947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ermanent Marker"/>
              <a:buNone/>
              <a:defRPr sz="3600" b="0" i="0" u="none" strike="noStrike" cap="none">
                <a:solidFill>
                  <a:schemeClr val="dk1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r>
              <a:rPr lang="es-ES" sz="1800" dirty="0"/>
              <a:t>¿por qué usar r para procesar datos hidrometeorológicos?</a:t>
            </a:r>
            <a:endParaRPr lang="es-PE" sz="1800" dirty="0"/>
          </a:p>
        </p:txBody>
      </p:sp>
      <p:sp>
        <p:nvSpPr>
          <p:cNvPr id="7" name="Google Shape;1867;p38">
            <a:extLst>
              <a:ext uri="{FF2B5EF4-FFF2-40B4-BE49-F238E27FC236}">
                <a16:creationId xmlns:a16="http://schemas.microsoft.com/office/drawing/2014/main" id="{8912DB5D-7C56-4448-818F-126199B4BA33}"/>
              </a:ext>
            </a:extLst>
          </p:cNvPr>
          <p:cNvSpPr txBox="1">
            <a:spLocks/>
          </p:cNvSpPr>
          <p:nvPr/>
        </p:nvSpPr>
        <p:spPr>
          <a:xfrm>
            <a:off x="651670" y="1112906"/>
            <a:ext cx="7704002" cy="15494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R es un entorno y lenguaje de programación ampliamente usado en la ciencia de datos, principalmente en el análisis estadístico. El sistema de R esta dividido en dos partes conceptuales: El sistema base de R, que es el que puedes bajar de CRAN, y en todo lo demás, principalmente paquetes modulares</a:t>
            </a:r>
          </a:p>
          <a:p>
            <a:pPr algn="just">
              <a:buClr>
                <a:schemeClr val="tx1"/>
              </a:buClr>
              <a:buSzPct val="100000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relación de R con el análisis de datos hidrometeorológicos se evidencia ampliamente en la gran cantidad de paquetes modulares que se usan con este fin.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La capacidad de gráficos de R es muy sofisticada. Existe paquetería para graficar, crear y manejar </a:t>
            </a:r>
            <a:r>
              <a:rPr lang="es-ES" sz="1800" dirty="0" err="1">
                <a:solidFill>
                  <a:schemeClr val="tx1"/>
                </a:solidFill>
                <a:latin typeface="Fira Sans Extra Condensed" panose="020B0604020202020204" charset="0"/>
              </a:rPr>
              <a:t>shapefiles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; manipular y crear datos en distintos formatos como </a:t>
            </a:r>
            <a:r>
              <a:rPr lang="es-ES" sz="1800" dirty="0" err="1">
                <a:solidFill>
                  <a:schemeClr val="tx1"/>
                </a:solidFill>
                <a:latin typeface="Fira Sans Extra Condensed" panose="020B0604020202020204" charset="0"/>
              </a:rPr>
              <a:t>netCDF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, csv, xlsx, </a:t>
            </a:r>
            <a:r>
              <a:rPr lang="es-ES" sz="1800" dirty="0" err="1">
                <a:solidFill>
                  <a:schemeClr val="tx1"/>
                </a:solidFill>
                <a:latin typeface="Fira Sans Extra Condensed" panose="020B0604020202020204" charset="0"/>
              </a:rPr>
              <a:t>tiff</a:t>
            </a:r>
            <a:r>
              <a:rPr lang="es-ES" sz="1800" dirty="0">
                <a:solidFill>
                  <a:schemeClr val="tx1"/>
                </a:solidFill>
                <a:latin typeface="Fira Sans Extra Condensed" panose="020B0604020202020204" charset="0"/>
              </a:rPr>
              <a:t>, etc.</a:t>
            </a: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/>
              </a:solidFill>
              <a:latin typeface="Fira Sans Extra Condensed" panose="020B0604020202020204" charset="0"/>
            </a:endParaRPr>
          </a:p>
          <a:p>
            <a:pPr marL="285750" indent="-285750" algn="just"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tx1"/>
              </a:solidFill>
              <a:latin typeface="Fira Sans Extra Condense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70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865;p38">
            <a:extLst>
              <a:ext uri="{FF2B5EF4-FFF2-40B4-BE49-F238E27FC236}">
                <a16:creationId xmlns:a16="http://schemas.microsoft.com/office/drawing/2014/main" id="{04AD18E8-8569-478D-8C27-27995D6448DB}"/>
              </a:ext>
            </a:extLst>
          </p:cNvPr>
          <p:cNvSpPr/>
          <p:nvPr/>
        </p:nvSpPr>
        <p:spPr>
          <a:xfrm>
            <a:off x="1254725" y="1722120"/>
            <a:ext cx="6634550" cy="1882140"/>
          </a:xfrm>
          <a:custGeom>
            <a:avLst/>
            <a:gdLst/>
            <a:ahLst/>
            <a:cxnLst/>
            <a:rect l="l" t="t" r="r" b="b"/>
            <a:pathLst>
              <a:path w="287314" h="27807" extrusionOk="0">
                <a:moveTo>
                  <a:pt x="23535" y="0"/>
                </a:moveTo>
                <a:cubicBezTo>
                  <a:pt x="23401" y="0"/>
                  <a:pt x="23265" y="10"/>
                  <a:pt x="23128" y="29"/>
                </a:cubicBezTo>
                <a:lnTo>
                  <a:pt x="3046" y="3157"/>
                </a:lnTo>
                <a:cubicBezTo>
                  <a:pt x="1" y="3609"/>
                  <a:pt x="783" y="8424"/>
                  <a:pt x="3746" y="8424"/>
                </a:cubicBezTo>
                <a:lnTo>
                  <a:pt x="6132" y="8424"/>
                </a:lnTo>
                <a:cubicBezTo>
                  <a:pt x="4239" y="9740"/>
                  <a:pt x="4445" y="12991"/>
                  <a:pt x="7120" y="13238"/>
                </a:cubicBezTo>
                <a:cubicBezTo>
                  <a:pt x="6955" y="14473"/>
                  <a:pt x="7614" y="15666"/>
                  <a:pt x="8725" y="16160"/>
                </a:cubicBezTo>
                <a:cubicBezTo>
                  <a:pt x="8272" y="16859"/>
                  <a:pt x="8108" y="17682"/>
                  <a:pt x="8272" y="18505"/>
                </a:cubicBezTo>
                <a:cubicBezTo>
                  <a:pt x="6544" y="19822"/>
                  <a:pt x="7120" y="23196"/>
                  <a:pt x="9877" y="23361"/>
                </a:cubicBezTo>
                <a:lnTo>
                  <a:pt x="13251" y="23484"/>
                </a:lnTo>
                <a:cubicBezTo>
                  <a:pt x="12075" y="25066"/>
                  <a:pt x="12698" y="27807"/>
                  <a:pt x="15159" y="27807"/>
                </a:cubicBezTo>
                <a:cubicBezTo>
                  <a:pt x="15195" y="27807"/>
                  <a:pt x="15231" y="27806"/>
                  <a:pt x="15268" y="27805"/>
                </a:cubicBezTo>
                <a:cubicBezTo>
                  <a:pt x="19959" y="27641"/>
                  <a:pt x="24609" y="27476"/>
                  <a:pt x="29300" y="27229"/>
                </a:cubicBezTo>
                <a:cubicBezTo>
                  <a:pt x="33536" y="27129"/>
                  <a:pt x="116178" y="27075"/>
                  <a:pt x="182278" y="27075"/>
                </a:cubicBezTo>
                <a:cubicBezTo>
                  <a:pt x="225334" y="27075"/>
                  <a:pt x="261371" y="27098"/>
                  <a:pt x="264147" y="27147"/>
                </a:cubicBezTo>
                <a:cubicBezTo>
                  <a:pt x="264215" y="27153"/>
                  <a:pt x="264283" y="27156"/>
                  <a:pt x="264351" y="27156"/>
                </a:cubicBezTo>
                <a:cubicBezTo>
                  <a:pt x="265216" y="27156"/>
                  <a:pt x="265990" y="26673"/>
                  <a:pt x="266410" y="25871"/>
                </a:cubicBezTo>
                <a:cubicBezTo>
                  <a:pt x="272212" y="25501"/>
                  <a:pt x="278015" y="25089"/>
                  <a:pt x="283776" y="24596"/>
                </a:cubicBezTo>
                <a:cubicBezTo>
                  <a:pt x="287178" y="24268"/>
                  <a:pt x="287314" y="19205"/>
                  <a:pt x="283818" y="19205"/>
                </a:cubicBezTo>
                <a:cubicBezTo>
                  <a:pt x="283804" y="19205"/>
                  <a:pt x="283790" y="19205"/>
                  <a:pt x="283776" y="19205"/>
                </a:cubicBezTo>
                <a:cubicBezTo>
                  <a:pt x="281718" y="19205"/>
                  <a:pt x="279661" y="19223"/>
                  <a:pt x="277591" y="19223"/>
                </a:cubicBezTo>
                <a:cubicBezTo>
                  <a:pt x="276556" y="19223"/>
                  <a:pt x="275518" y="19219"/>
                  <a:pt x="274476" y="19205"/>
                </a:cubicBezTo>
                <a:cubicBezTo>
                  <a:pt x="275011" y="18382"/>
                  <a:pt x="275093" y="17312"/>
                  <a:pt x="274681" y="16407"/>
                </a:cubicBezTo>
                <a:cubicBezTo>
                  <a:pt x="277603" y="15872"/>
                  <a:pt x="280401" y="14802"/>
                  <a:pt x="282912" y="13197"/>
                </a:cubicBezTo>
                <a:cubicBezTo>
                  <a:pt x="284640" y="12045"/>
                  <a:pt x="284475" y="9082"/>
                  <a:pt x="282665" y="8383"/>
                </a:cubicBezTo>
                <a:cubicBezTo>
                  <a:pt x="283076" y="6654"/>
                  <a:pt x="281924" y="5008"/>
                  <a:pt x="280196" y="4761"/>
                </a:cubicBezTo>
                <a:cubicBezTo>
                  <a:pt x="267998" y="3194"/>
                  <a:pt x="70938" y="2905"/>
                  <a:pt x="32366" y="2905"/>
                </a:cubicBezTo>
                <a:cubicBezTo>
                  <a:pt x="29427" y="2905"/>
                  <a:pt x="27408" y="2907"/>
                  <a:pt x="26461" y="2910"/>
                </a:cubicBezTo>
                <a:cubicBezTo>
                  <a:pt x="26461" y="1280"/>
                  <a:pt x="25100" y="0"/>
                  <a:pt x="235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866;p38">
            <a:extLst>
              <a:ext uri="{FF2B5EF4-FFF2-40B4-BE49-F238E27FC236}">
                <a16:creationId xmlns:a16="http://schemas.microsoft.com/office/drawing/2014/main" id="{A1A35485-70BC-4B04-A63A-47EF41CBB51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0033" y="1991234"/>
            <a:ext cx="5756822" cy="141490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dirty="0"/>
              <a:t>Ejemplo aplicativo 1:</a:t>
            </a:r>
            <a:br>
              <a:rPr lang="es-ES" sz="2400" dirty="0"/>
            </a:br>
            <a:r>
              <a:rPr lang="es-ES" sz="2400" dirty="0"/>
              <a:t>Procesamiento de datos observados directos del senamhi y ana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2647976801"/>
      </p:ext>
    </p:extLst>
  </p:cSld>
  <p:clrMapOvr>
    <a:masterClrMapping/>
  </p:clrMapOvr>
</p:sld>
</file>

<file path=ppt/theme/theme1.xml><?xml version="1.0" encoding="utf-8"?>
<a:theme xmlns:a="http://schemas.openxmlformats.org/drawingml/2006/main" name="Sciences Weekly Planner by Slidesgo">
  <a:themeElements>
    <a:clrScheme name="Simple Light">
      <a:dk1>
        <a:srgbClr val="FFFFFF"/>
      </a:dk1>
      <a:lt1>
        <a:srgbClr val="17214D"/>
      </a:lt1>
      <a:dk2>
        <a:srgbClr val="FFFFFF"/>
      </a:dk2>
      <a:lt2>
        <a:srgbClr val="EEEEEE"/>
      </a:lt2>
      <a:accent1>
        <a:srgbClr val="FFBB33"/>
      </a:accent1>
      <a:accent2>
        <a:srgbClr val="24B3B3"/>
      </a:accent2>
      <a:accent3>
        <a:srgbClr val="45B0E6"/>
      </a:accent3>
      <a:accent4>
        <a:srgbClr val="263780"/>
      </a:accent4>
      <a:accent5>
        <a:srgbClr val="A6B6FF"/>
      </a:accent5>
      <a:accent6>
        <a:srgbClr val="CC3D60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390</Words>
  <Application>Microsoft Office PowerPoint</Application>
  <PresentationFormat>Presentación en pantalla (16:9)</PresentationFormat>
  <Paragraphs>29</Paragraphs>
  <Slides>11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Fira Sans Extra Condensed</vt:lpstr>
      <vt:lpstr>Permanent Marker</vt:lpstr>
      <vt:lpstr>Proxima Nova</vt:lpstr>
      <vt:lpstr>Proxima Nova Semibold</vt:lpstr>
      <vt:lpstr>Sciences Weekly Planner by Slidesgo</vt:lpstr>
      <vt:lpstr>Slidesgo Final Pages</vt:lpstr>
      <vt:lpstr>ANÁLISIS DE DATOS HIDROMETEOROLÓGICOS CON R Y QGIS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Ejemplo aplicativo 1: Procesamiento de datos observados directos del senamhi y ana</vt:lpstr>
      <vt:lpstr>Ejemplo aplicativo 2: Procesamiento de datos modelados WORLDCLIM Y ERA 5 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Sciences Weekly Planner</dc:title>
  <dc:creator>Marvin Jónathan Quispe Sedano</dc:creator>
  <cp:lastModifiedBy>marvinjonathcn@hotmail.com</cp:lastModifiedBy>
  <cp:revision>10</cp:revision>
  <dcterms:modified xsi:type="dcterms:W3CDTF">2020-11-25T18:21:47Z</dcterms:modified>
</cp:coreProperties>
</file>